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366" r:id="rId2"/>
    <p:sldId id="368" r:id="rId3"/>
    <p:sldId id="369" r:id="rId4"/>
    <p:sldId id="370" r:id="rId5"/>
    <p:sldId id="371" r:id="rId6"/>
    <p:sldId id="372" r:id="rId7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D0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65A62-4F77-4349-B1D7-D5B3E09D4233}" v="122" dt="2025-01-03T09:12:15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7241" autoAdjust="0"/>
  </p:normalViewPr>
  <p:slideViewPr>
    <p:cSldViewPr>
      <p:cViewPr varScale="1">
        <p:scale>
          <a:sx n="139" d="100"/>
          <a:sy n="139" d="100"/>
        </p:scale>
        <p:origin x="13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ZaT -" userId="6dbb09a28c5ffc65" providerId="LiveId" clId="{AA865A62-4F77-4349-B1D7-D5B3E09D4233}"/>
    <pc:docChg chg="undo redo custSel addSld delSld modSld">
      <pc:chgData name="VarZaT -" userId="6dbb09a28c5ffc65" providerId="LiveId" clId="{AA865A62-4F77-4349-B1D7-D5B3E09D4233}" dt="2025-01-03T09:41:42.436" v="848" actId="20577"/>
      <pc:docMkLst>
        <pc:docMk/>
      </pc:docMkLst>
      <pc:sldChg chg="addSp delSp modSp mod">
        <pc:chgData name="VarZaT -" userId="6dbb09a28c5ffc65" providerId="LiveId" clId="{AA865A62-4F77-4349-B1D7-D5B3E09D4233}" dt="2025-01-03T08:26:57.826" v="524" actId="20577"/>
        <pc:sldMkLst>
          <pc:docMk/>
          <pc:sldMk cId="0" sldId="366"/>
        </pc:sldMkLst>
        <pc:spChg chg="mod">
          <ac:chgData name="VarZaT -" userId="6dbb09a28c5ffc65" providerId="LiveId" clId="{AA865A62-4F77-4349-B1D7-D5B3E09D4233}" dt="2025-01-03T08:26:57.826" v="524" actId="20577"/>
          <ac:spMkLst>
            <pc:docMk/>
            <pc:sldMk cId="0" sldId="366"/>
            <ac:spMk id="2" creationId="{00000000-0000-0000-0000-000000000000}"/>
          </ac:spMkLst>
        </pc:spChg>
        <pc:spChg chg="mod ord">
          <ac:chgData name="VarZaT -" userId="6dbb09a28c5ffc65" providerId="LiveId" clId="{AA865A62-4F77-4349-B1D7-D5B3E09D4233}" dt="2025-01-03T07:32:56.645" v="124" actId="1076"/>
          <ac:spMkLst>
            <pc:docMk/>
            <pc:sldMk cId="0" sldId="366"/>
            <ac:spMk id="3" creationId="{00000000-0000-0000-0000-000000000000}"/>
          </ac:spMkLst>
        </pc:spChg>
        <pc:spChg chg="mod">
          <ac:chgData name="VarZaT -" userId="6dbb09a28c5ffc65" providerId="LiveId" clId="{AA865A62-4F77-4349-B1D7-D5B3E09D4233}" dt="2025-01-03T07:13:52.340" v="36" actId="1076"/>
          <ac:spMkLst>
            <pc:docMk/>
            <pc:sldMk cId="0" sldId="366"/>
            <ac:spMk id="4" creationId="{00000000-0000-0000-0000-000000000000}"/>
          </ac:spMkLst>
        </pc:spChg>
        <pc:spChg chg="mod">
          <ac:chgData name="VarZaT -" userId="6dbb09a28c5ffc65" providerId="LiveId" clId="{AA865A62-4F77-4349-B1D7-D5B3E09D4233}" dt="2025-01-03T07:14:15.470" v="45" actId="1076"/>
          <ac:spMkLst>
            <pc:docMk/>
            <pc:sldMk cId="0" sldId="366"/>
            <ac:spMk id="5" creationId="{00000000-0000-0000-0000-000000000000}"/>
          </ac:spMkLst>
        </pc:spChg>
        <pc:spChg chg="add del">
          <ac:chgData name="VarZaT -" userId="6dbb09a28c5ffc65" providerId="LiveId" clId="{AA865A62-4F77-4349-B1D7-D5B3E09D4233}" dt="2025-01-03T07:29:45.072" v="60" actId="478"/>
          <ac:spMkLst>
            <pc:docMk/>
            <pc:sldMk cId="0" sldId="366"/>
            <ac:spMk id="7" creationId="{6B0D5442-6CF8-D9EA-3553-2FD9B3FC2EB3}"/>
          </ac:spMkLst>
        </pc:spChg>
        <pc:spChg chg="del">
          <ac:chgData name="VarZaT -" userId="6dbb09a28c5ffc65" providerId="LiveId" clId="{AA865A62-4F77-4349-B1D7-D5B3E09D4233}" dt="2025-01-03T07:29:40.213" v="58" actId="478"/>
          <ac:spMkLst>
            <pc:docMk/>
            <pc:sldMk cId="0" sldId="366"/>
            <ac:spMk id="8" creationId="{F7A621C3-A925-BD31-00B0-8771E279811B}"/>
          </ac:spMkLst>
        </pc:spChg>
        <pc:spChg chg="del">
          <ac:chgData name="VarZaT -" userId="6dbb09a28c5ffc65" providerId="LiveId" clId="{AA865A62-4F77-4349-B1D7-D5B3E09D4233}" dt="2025-01-03T07:29:38.357" v="55" actId="478"/>
          <ac:spMkLst>
            <pc:docMk/>
            <pc:sldMk cId="0" sldId="366"/>
            <ac:spMk id="9" creationId="{47150474-3F9B-7FFC-DC8C-8A6A7D41DFC6}"/>
          </ac:spMkLst>
        </pc:spChg>
        <pc:spChg chg="add del">
          <ac:chgData name="VarZaT -" userId="6dbb09a28c5ffc65" providerId="LiveId" clId="{AA865A62-4F77-4349-B1D7-D5B3E09D4233}" dt="2025-01-03T07:30:00.601" v="66" actId="22"/>
          <ac:spMkLst>
            <pc:docMk/>
            <pc:sldMk cId="0" sldId="366"/>
            <ac:spMk id="12" creationId="{119A2EA3-E9E5-BB71-369F-F4C98A86B444}"/>
          </ac:spMkLst>
        </pc:spChg>
        <pc:spChg chg="mod">
          <ac:chgData name="VarZaT -" userId="6dbb09a28c5ffc65" providerId="LiveId" clId="{AA865A62-4F77-4349-B1D7-D5B3E09D4233}" dt="2025-01-03T07:32:38.487" v="121" actId="14100"/>
          <ac:spMkLst>
            <pc:docMk/>
            <pc:sldMk cId="0" sldId="366"/>
            <ac:spMk id="31" creationId="{00000000-0000-0000-0000-000000000000}"/>
          </ac:spMkLst>
        </pc:spChg>
        <pc:spChg chg="del">
          <ac:chgData name="VarZaT -" userId="6dbb09a28c5ffc65" providerId="LiveId" clId="{AA865A62-4F77-4349-B1D7-D5B3E09D4233}" dt="2025-01-03T07:29:38.859" v="56" actId="478"/>
          <ac:spMkLst>
            <pc:docMk/>
            <pc:sldMk cId="0" sldId="366"/>
            <ac:spMk id="46" creationId="{00000000-0000-0000-0000-000000000000}"/>
          </ac:spMkLst>
        </pc:spChg>
        <pc:spChg chg="del">
          <ac:chgData name="VarZaT -" userId="6dbb09a28c5ffc65" providerId="LiveId" clId="{AA865A62-4F77-4349-B1D7-D5B3E09D4233}" dt="2025-01-03T07:29:39.553" v="57" actId="478"/>
          <ac:spMkLst>
            <pc:docMk/>
            <pc:sldMk cId="0" sldId="366"/>
            <ac:spMk id="49" creationId="{00000000-0000-0000-0000-000000000000}"/>
          </ac:spMkLst>
        </pc:spChg>
        <pc:spChg chg="mod">
          <ac:chgData name="VarZaT -" userId="6dbb09a28c5ffc65" providerId="LiveId" clId="{AA865A62-4F77-4349-B1D7-D5B3E09D4233}" dt="2025-01-03T07:29:31.721" v="49" actId="20577"/>
          <ac:spMkLst>
            <pc:docMk/>
            <pc:sldMk cId="0" sldId="366"/>
            <ac:spMk id="52" creationId="{00000000-0000-0000-0000-000000000000}"/>
          </ac:spMkLst>
        </pc:spChg>
        <pc:grpChg chg="del">
          <ac:chgData name="VarZaT -" userId="6dbb09a28c5ffc65" providerId="LiveId" clId="{AA865A62-4F77-4349-B1D7-D5B3E09D4233}" dt="2025-01-03T07:29:36.962" v="53" actId="478"/>
          <ac:grpSpMkLst>
            <pc:docMk/>
            <pc:sldMk cId="0" sldId="366"/>
            <ac:grpSpMk id="21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7.525" v="54" actId="478"/>
          <ac:grpSpMkLst>
            <pc:docMk/>
            <pc:sldMk cId="0" sldId="366"/>
            <ac:grpSpMk id="24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4.381" v="51" actId="478"/>
          <ac:grpSpMkLst>
            <pc:docMk/>
            <pc:sldMk cId="0" sldId="366"/>
            <ac:grpSpMk id="36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5.702" v="52" actId="478"/>
          <ac:grpSpMkLst>
            <pc:docMk/>
            <pc:sldMk cId="0" sldId="366"/>
            <ac:grpSpMk id="39" creationId="{00000000-0000-0000-0000-000000000000}"/>
          </ac:grpSpMkLst>
        </pc:grpChg>
        <pc:grpChg chg="del">
          <ac:chgData name="VarZaT -" userId="6dbb09a28c5ffc65" providerId="LiveId" clId="{AA865A62-4F77-4349-B1D7-D5B3E09D4233}" dt="2025-01-03T07:29:33.722" v="50" actId="478"/>
          <ac:grpSpMkLst>
            <pc:docMk/>
            <pc:sldMk cId="0" sldId="366"/>
            <ac:grpSpMk id="51" creationId="{00000000-0000-0000-0000-000000000000}"/>
          </ac:grpSpMkLst>
        </pc:grpChg>
        <pc:picChg chg="del mod">
          <ac:chgData name="VarZaT -" userId="6dbb09a28c5ffc65" providerId="LiveId" clId="{AA865A62-4F77-4349-B1D7-D5B3E09D4233}" dt="2025-01-03T07:29:29.233" v="48" actId="478"/>
          <ac:picMkLst>
            <pc:docMk/>
            <pc:sldMk cId="0" sldId="366"/>
            <ac:picMk id="11" creationId="{E22C270B-195C-F825-D1C0-2B33D3D7D808}"/>
          </ac:picMkLst>
        </pc:picChg>
        <pc:picChg chg="add mod modCrop">
          <ac:chgData name="VarZaT -" userId="6dbb09a28c5ffc65" providerId="LiveId" clId="{AA865A62-4F77-4349-B1D7-D5B3E09D4233}" dt="2025-01-03T07:32:46.451" v="123" actId="14100"/>
          <ac:picMkLst>
            <pc:docMk/>
            <pc:sldMk cId="0" sldId="366"/>
            <ac:picMk id="14" creationId="{682134A1-7F52-AA8E-24D4-837958B04AF6}"/>
          </ac:picMkLst>
        </pc:picChg>
        <pc:picChg chg="mod">
          <ac:chgData name="VarZaT -" userId="6dbb09a28c5ffc65" providerId="LiveId" clId="{AA865A62-4F77-4349-B1D7-D5B3E09D4233}" dt="2025-01-03T07:32:43.213" v="122" actId="14100"/>
          <ac:picMkLst>
            <pc:docMk/>
            <pc:sldMk cId="0" sldId="366"/>
            <ac:picMk id="30" creationId="{76F4781F-C2E3-C0BC-DFB4-686FFC5956AE}"/>
          </ac:picMkLst>
        </pc:picChg>
      </pc:sldChg>
      <pc:sldChg chg="addSp delSp modSp del mod">
        <pc:chgData name="VarZaT -" userId="6dbb09a28c5ffc65" providerId="LiveId" clId="{AA865A62-4F77-4349-B1D7-D5B3E09D4233}" dt="2025-01-03T09:27:59.133" v="720" actId="2696"/>
        <pc:sldMkLst>
          <pc:docMk/>
          <pc:sldMk cId="0" sldId="367"/>
        </pc:sldMkLst>
        <pc:spChg chg="mod">
          <ac:chgData name="VarZaT -" userId="6dbb09a28c5ffc65" providerId="LiveId" clId="{AA865A62-4F77-4349-B1D7-D5B3E09D4233}" dt="2025-01-03T07:35:05.458" v="125" actId="1076"/>
          <ac:spMkLst>
            <pc:docMk/>
            <pc:sldMk cId="0" sldId="367"/>
            <ac:spMk id="23" creationId="{5E00172E-F5AF-6537-11B3-017DBF235840}"/>
          </ac:spMkLst>
        </pc:spChg>
        <pc:spChg chg="mod">
          <ac:chgData name="VarZaT -" userId="6dbb09a28c5ffc65" providerId="LiveId" clId="{AA865A62-4F77-4349-B1D7-D5B3E09D4233}" dt="2025-01-03T08:57:42.540" v="595"/>
          <ac:spMkLst>
            <pc:docMk/>
            <pc:sldMk cId="0" sldId="367"/>
            <ac:spMk id="24" creationId="{35BAA6A7-A5E0-3649-5EB0-BC9BEB3FC374}"/>
          </ac:spMkLst>
        </pc:spChg>
        <pc:spChg chg="mod">
          <ac:chgData name="VarZaT -" userId="6dbb09a28c5ffc65" providerId="LiveId" clId="{AA865A62-4F77-4349-B1D7-D5B3E09D4233}" dt="2025-01-03T08:57:42.540" v="595"/>
          <ac:spMkLst>
            <pc:docMk/>
            <pc:sldMk cId="0" sldId="367"/>
            <ac:spMk id="25" creationId="{02A57430-0304-76F6-CE0F-A8D84E6F5C00}"/>
          </ac:spMkLst>
        </pc:spChg>
        <pc:spChg chg="ord">
          <ac:chgData name="VarZaT -" userId="6dbb09a28c5ffc65" providerId="LiveId" clId="{AA865A62-4F77-4349-B1D7-D5B3E09D4233}" dt="2025-01-03T08:57:35.611" v="594" actId="167"/>
          <ac:spMkLst>
            <pc:docMk/>
            <pc:sldMk cId="0" sldId="367"/>
            <ac:spMk id="26" creationId="{D7813CF1-B2BC-6BC6-B6B6-89105175FE01}"/>
          </ac:spMkLst>
        </pc:spChg>
        <pc:grpChg chg="add del mod">
          <ac:chgData name="VarZaT -" userId="6dbb09a28c5ffc65" providerId="LiveId" clId="{AA865A62-4F77-4349-B1D7-D5B3E09D4233}" dt="2025-01-03T08:57:44.340" v="596" actId="478"/>
          <ac:grpSpMkLst>
            <pc:docMk/>
            <pc:sldMk cId="0" sldId="367"/>
            <ac:grpSpMk id="21" creationId="{7D105133-F443-49EA-0EA6-B0A4C8F5CBB4}"/>
          </ac:grpSpMkLst>
        </pc:grpChg>
      </pc:sldChg>
      <pc:sldChg chg="addSp delSp modSp add mod">
        <pc:chgData name="VarZaT -" userId="6dbb09a28c5ffc65" providerId="LiveId" clId="{AA865A62-4F77-4349-B1D7-D5B3E09D4233}" dt="2025-01-03T09:41:42.436" v="848" actId="20577"/>
        <pc:sldMkLst>
          <pc:docMk/>
          <pc:sldMk cId="1891865919" sldId="368"/>
        </pc:sldMkLst>
        <pc:spChg chg="mod">
          <ac:chgData name="VarZaT -" userId="6dbb09a28c5ffc65" providerId="LiveId" clId="{AA865A62-4F77-4349-B1D7-D5B3E09D4233}" dt="2025-01-03T08:25:08.968" v="427" actId="20577"/>
          <ac:spMkLst>
            <pc:docMk/>
            <pc:sldMk cId="1891865919" sldId="368"/>
            <ac:spMk id="2" creationId="{A78A6090-E8F0-0091-96AA-D4EF06F9AF24}"/>
          </ac:spMkLst>
        </pc:spChg>
        <pc:spChg chg="mod ord">
          <ac:chgData name="VarZaT -" userId="6dbb09a28c5ffc65" providerId="LiveId" clId="{AA865A62-4F77-4349-B1D7-D5B3E09D4233}" dt="2025-01-03T07:38:46.746" v="175" actId="1076"/>
          <ac:spMkLst>
            <pc:docMk/>
            <pc:sldMk cId="1891865919" sldId="368"/>
            <ac:spMk id="3" creationId="{375C5004-B143-D2B1-327E-2017339796CF}"/>
          </ac:spMkLst>
        </pc:spChg>
        <pc:spChg chg="del">
          <ac:chgData name="VarZaT -" userId="6dbb09a28c5ffc65" providerId="LiveId" clId="{AA865A62-4F77-4349-B1D7-D5B3E09D4233}" dt="2025-01-03T07:36:37.293" v="129" actId="478"/>
          <ac:spMkLst>
            <pc:docMk/>
            <pc:sldMk cId="1891865919" sldId="368"/>
            <ac:spMk id="4" creationId="{6497D839-FDC7-F741-0294-ADC9FD43F099}"/>
          </ac:spMkLst>
        </pc:spChg>
        <pc:spChg chg="del">
          <ac:chgData name="VarZaT -" userId="6dbb09a28c5ffc65" providerId="LiveId" clId="{AA865A62-4F77-4349-B1D7-D5B3E09D4233}" dt="2025-01-03T07:36:36.104" v="128" actId="478"/>
          <ac:spMkLst>
            <pc:docMk/>
            <pc:sldMk cId="1891865919" sldId="368"/>
            <ac:spMk id="5" creationId="{83D2D44A-119D-B881-B05F-E423E5EEED00}"/>
          </ac:spMkLst>
        </pc:spChg>
        <pc:spChg chg="add del">
          <ac:chgData name="VarZaT -" userId="6dbb09a28c5ffc65" providerId="LiveId" clId="{AA865A62-4F77-4349-B1D7-D5B3E09D4233}" dt="2025-01-03T07:36:50.485" v="138" actId="22"/>
          <ac:spMkLst>
            <pc:docMk/>
            <pc:sldMk cId="1891865919" sldId="368"/>
            <ac:spMk id="7" creationId="{9C962506-0665-315B-D74E-35773BC6CA3E}"/>
          </ac:spMkLst>
        </pc:spChg>
        <pc:spChg chg="add del">
          <ac:chgData name="VarZaT -" userId="6dbb09a28c5ffc65" providerId="LiveId" clId="{AA865A62-4F77-4349-B1D7-D5B3E09D4233}" dt="2025-01-03T07:36:51.779" v="140" actId="22"/>
          <ac:spMkLst>
            <pc:docMk/>
            <pc:sldMk cId="1891865919" sldId="368"/>
            <ac:spMk id="9" creationId="{975A78E2-2D45-2DFB-0043-95AF75750709}"/>
          </ac:spMkLst>
        </pc:spChg>
        <pc:spChg chg="add del mod">
          <ac:chgData name="VarZaT -" userId="6dbb09a28c5ffc65" providerId="LiveId" clId="{AA865A62-4F77-4349-B1D7-D5B3E09D4233}" dt="2025-01-03T07:42:59.024" v="182" actId="478"/>
          <ac:spMkLst>
            <pc:docMk/>
            <pc:sldMk cId="1891865919" sldId="368"/>
            <ac:spMk id="12" creationId="{59D059EE-F895-FDBC-FC62-22E42B621E2A}"/>
          </ac:spMkLst>
        </pc:spChg>
        <pc:spChg chg="add del mod">
          <ac:chgData name="VarZaT -" userId="6dbb09a28c5ffc65" providerId="LiveId" clId="{AA865A62-4F77-4349-B1D7-D5B3E09D4233}" dt="2025-01-03T07:43:22.617" v="189" actId="478"/>
          <ac:spMkLst>
            <pc:docMk/>
            <pc:sldMk cId="1891865919" sldId="368"/>
            <ac:spMk id="13" creationId="{562AF6A4-D11E-AD82-66B7-9488257327B7}"/>
          </ac:spMkLst>
        </pc:spChg>
        <pc:spChg chg="del topLvl">
          <ac:chgData name="VarZaT -" userId="6dbb09a28c5ffc65" providerId="LiveId" clId="{AA865A62-4F77-4349-B1D7-D5B3E09D4233}" dt="2025-01-03T09:26:38.385" v="687" actId="478"/>
          <ac:spMkLst>
            <pc:docMk/>
            <pc:sldMk cId="1891865919" sldId="368"/>
            <ac:spMk id="19" creationId="{C1E7FC66-9AF0-4177-2685-5A4157DF03FA}"/>
          </ac:spMkLst>
        </pc:spChg>
        <pc:spChg chg="del topLvl">
          <ac:chgData name="VarZaT -" userId="6dbb09a28c5ffc65" providerId="LiveId" clId="{AA865A62-4F77-4349-B1D7-D5B3E09D4233}" dt="2025-01-03T09:26:39.555" v="688" actId="478"/>
          <ac:spMkLst>
            <pc:docMk/>
            <pc:sldMk cId="1891865919" sldId="368"/>
            <ac:spMk id="20" creationId="{7024055B-6F29-D25F-570F-6A0B49553A9E}"/>
          </ac:spMkLst>
        </pc:spChg>
        <pc:spChg chg="add mod">
          <ac:chgData name="VarZaT -" userId="6dbb09a28c5ffc65" providerId="LiveId" clId="{AA865A62-4F77-4349-B1D7-D5B3E09D4233}" dt="2025-01-03T07:54:52.764" v="252" actId="206"/>
          <ac:spMkLst>
            <pc:docMk/>
            <pc:sldMk cId="1891865919" sldId="368"/>
            <ac:spMk id="21" creationId="{8C56B9C7-1169-BEDC-36C8-19E462CE51C0}"/>
          </ac:spMkLst>
        </pc:spChg>
        <pc:spChg chg="mod">
          <ac:chgData name="VarZaT -" userId="6dbb09a28c5ffc65" providerId="LiveId" clId="{AA865A62-4F77-4349-B1D7-D5B3E09D4233}" dt="2025-01-03T09:12:31.542" v="621" actId="1076"/>
          <ac:spMkLst>
            <pc:docMk/>
            <pc:sldMk cId="1891865919" sldId="368"/>
            <ac:spMk id="23" creationId="{65BA4D18-103B-652C-2B83-91BA3F1DA54A}"/>
          </ac:spMkLst>
        </pc:spChg>
        <pc:spChg chg="mod">
          <ac:chgData name="VarZaT -" userId="6dbb09a28c5ffc65" providerId="LiveId" clId="{AA865A62-4F77-4349-B1D7-D5B3E09D4233}" dt="2025-01-03T08:57:48.593" v="597"/>
          <ac:spMkLst>
            <pc:docMk/>
            <pc:sldMk cId="1891865919" sldId="368"/>
            <ac:spMk id="24" creationId="{39088779-80FD-3012-9528-FAF951B3507F}"/>
          </ac:spMkLst>
        </pc:spChg>
        <pc:spChg chg="mod">
          <ac:chgData name="VarZaT -" userId="6dbb09a28c5ffc65" providerId="LiveId" clId="{AA865A62-4F77-4349-B1D7-D5B3E09D4233}" dt="2025-01-03T09:12:51.063" v="625" actId="1076"/>
          <ac:spMkLst>
            <pc:docMk/>
            <pc:sldMk cId="1891865919" sldId="368"/>
            <ac:spMk id="26" creationId="{C0529B7E-C24D-22F0-F623-DAED8D633C78}"/>
          </ac:spMkLst>
        </pc:spChg>
        <pc:spChg chg="mod">
          <ac:chgData name="VarZaT -" userId="6dbb09a28c5ffc65" providerId="LiveId" clId="{AA865A62-4F77-4349-B1D7-D5B3E09D4233}" dt="2025-01-03T09:10:30.386" v="602"/>
          <ac:spMkLst>
            <pc:docMk/>
            <pc:sldMk cId="1891865919" sldId="368"/>
            <ac:spMk id="27" creationId="{A52E8F3F-008E-16B0-FD38-0D96C7EAC2AE}"/>
          </ac:spMkLst>
        </pc:spChg>
        <pc:spChg chg="mod">
          <ac:chgData name="VarZaT -" userId="6dbb09a28c5ffc65" providerId="LiveId" clId="{AA865A62-4F77-4349-B1D7-D5B3E09D4233}" dt="2025-01-03T09:10:45.780" v="607" actId="20577"/>
          <ac:spMkLst>
            <pc:docMk/>
            <pc:sldMk cId="1891865919" sldId="368"/>
            <ac:spMk id="29" creationId="{4B67DA0B-6C99-CC91-621C-77E4E02244FC}"/>
          </ac:spMkLst>
        </pc:spChg>
        <pc:spChg chg="mod">
          <ac:chgData name="VarZaT -" userId="6dbb09a28c5ffc65" providerId="LiveId" clId="{AA865A62-4F77-4349-B1D7-D5B3E09D4233}" dt="2025-01-03T09:41:42.436" v="848" actId="20577"/>
          <ac:spMkLst>
            <pc:docMk/>
            <pc:sldMk cId="1891865919" sldId="368"/>
            <ac:spMk id="31" creationId="{742763AA-F7D3-9FEA-4D5B-B6775F89E5D1}"/>
          </ac:spMkLst>
        </pc:spChg>
        <pc:spChg chg="mod">
          <ac:chgData name="VarZaT -" userId="6dbb09a28c5ffc65" providerId="LiveId" clId="{AA865A62-4F77-4349-B1D7-D5B3E09D4233}" dt="2025-01-03T09:10:40.300" v="605"/>
          <ac:spMkLst>
            <pc:docMk/>
            <pc:sldMk cId="1891865919" sldId="368"/>
            <ac:spMk id="32" creationId="{B360351B-408D-5F97-E434-AB60FB830C28}"/>
          </ac:spMkLst>
        </pc:spChg>
        <pc:spChg chg="mod">
          <ac:chgData name="VarZaT -" userId="6dbb09a28c5ffc65" providerId="LiveId" clId="{AA865A62-4F77-4349-B1D7-D5B3E09D4233}" dt="2025-01-03T09:12:35.473" v="622" actId="1076"/>
          <ac:spMkLst>
            <pc:docMk/>
            <pc:sldMk cId="1891865919" sldId="368"/>
            <ac:spMk id="35" creationId="{1AAB79A3-A1D7-09CE-BCD0-4E39CC6B6DE8}"/>
          </ac:spMkLst>
        </pc:spChg>
        <pc:spChg chg="mod">
          <ac:chgData name="VarZaT -" userId="6dbb09a28c5ffc65" providerId="LiveId" clId="{AA865A62-4F77-4349-B1D7-D5B3E09D4233}" dt="2025-01-03T09:10:49.572" v="608"/>
          <ac:spMkLst>
            <pc:docMk/>
            <pc:sldMk cId="1891865919" sldId="368"/>
            <ac:spMk id="36" creationId="{43635B5D-CF8D-9F11-1C3F-2CA670A8C6DE}"/>
          </ac:spMkLst>
        </pc:spChg>
        <pc:spChg chg="mod">
          <ac:chgData name="VarZaT -" userId="6dbb09a28c5ffc65" providerId="LiveId" clId="{AA865A62-4F77-4349-B1D7-D5B3E09D4233}" dt="2025-01-03T09:12:39.719" v="623" actId="1076"/>
          <ac:spMkLst>
            <pc:docMk/>
            <pc:sldMk cId="1891865919" sldId="368"/>
            <ac:spMk id="38" creationId="{8E677E01-3CF5-F5D5-852E-3F3FCD08D51D}"/>
          </ac:spMkLst>
        </pc:spChg>
        <pc:spChg chg="mod">
          <ac:chgData name="VarZaT -" userId="6dbb09a28c5ffc65" providerId="LiveId" clId="{AA865A62-4F77-4349-B1D7-D5B3E09D4233}" dt="2025-01-03T09:11:22.825" v="611"/>
          <ac:spMkLst>
            <pc:docMk/>
            <pc:sldMk cId="1891865919" sldId="368"/>
            <ac:spMk id="39" creationId="{1DD06666-DBB3-4D02-6B11-EED5DFE98718}"/>
          </ac:spMkLst>
        </pc:spChg>
        <pc:spChg chg="mod">
          <ac:chgData name="VarZaT -" userId="6dbb09a28c5ffc65" providerId="LiveId" clId="{AA865A62-4F77-4349-B1D7-D5B3E09D4233}" dt="2025-01-03T09:12:45.490" v="624" actId="1076"/>
          <ac:spMkLst>
            <pc:docMk/>
            <pc:sldMk cId="1891865919" sldId="368"/>
            <ac:spMk id="41" creationId="{51B3EB5E-F35A-2129-024C-567D8831FB20}"/>
          </ac:spMkLst>
        </pc:spChg>
        <pc:spChg chg="mod">
          <ac:chgData name="VarZaT -" userId="6dbb09a28c5ffc65" providerId="LiveId" clId="{AA865A62-4F77-4349-B1D7-D5B3E09D4233}" dt="2025-01-03T09:11:34.499" v="614"/>
          <ac:spMkLst>
            <pc:docMk/>
            <pc:sldMk cId="1891865919" sldId="368"/>
            <ac:spMk id="42" creationId="{E0CEDF33-C341-BB62-083A-82BF9C7D55F7}"/>
          </ac:spMkLst>
        </pc:spChg>
        <pc:spChg chg="mod">
          <ac:chgData name="VarZaT -" userId="6dbb09a28c5ffc65" providerId="LiveId" clId="{AA865A62-4F77-4349-B1D7-D5B3E09D4233}" dt="2025-01-03T09:12:27.859" v="620" actId="1076"/>
          <ac:spMkLst>
            <pc:docMk/>
            <pc:sldMk cId="1891865919" sldId="368"/>
            <ac:spMk id="46" creationId="{2BBF6605-22BD-FC1A-F498-D4A8B6E38ED3}"/>
          </ac:spMkLst>
        </pc:spChg>
        <pc:spChg chg="mod">
          <ac:chgData name="VarZaT -" userId="6dbb09a28c5ffc65" providerId="LiveId" clId="{AA865A62-4F77-4349-B1D7-D5B3E09D4233}" dt="2025-01-03T09:12:15.326" v="617"/>
          <ac:spMkLst>
            <pc:docMk/>
            <pc:sldMk cId="1891865919" sldId="368"/>
            <ac:spMk id="47" creationId="{998367AF-FC2B-D5B4-08CE-BEAF7E2B812B}"/>
          </ac:spMkLst>
        </pc:spChg>
        <pc:grpChg chg="del">
          <ac:chgData name="VarZaT -" userId="6dbb09a28c5ffc65" providerId="LiveId" clId="{AA865A62-4F77-4349-B1D7-D5B3E09D4233}" dt="2025-01-03T09:26:36.880" v="686" actId="478"/>
          <ac:grpSpMkLst>
            <pc:docMk/>
            <pc:sldMk cId="1891865919" sldId="368"/>
            <ac:grpSpMk id="15" creationId="{385DF494-CA07-2712-EE68-750C5B69040C}"/>
          </ac:grpSpMkLst>
        </pc:grpChg>
        <pc:grpChg chg="del">
          <ac:chgData name="VarZaT -" userId="6dbb09a28c5ffc65" providerId="LiveId" clId="{AA865A62-4F77-4349-B1D7-D5B3E09D4233}" dt="2025-01-03T09:26:38.385" v="687" actId="478"/>
          <ac:grpSpMkLst>
            <pc:docMk/>
            <pc:sldMk cId="1891865919" sldId="368"/>
            <ac:grpSpMk id="18" creationId="{FCC5F8B6-E98E-897F-DCB5-ECD58585CB2F}"/>
          </ac:grpSpMkLst>
        </pc:grpChg>
        <pc:grpChg chg="add mod">
          <ac:chgData name="VarZaT -" userId="6dbb09a28c5ffc65" providerId="LiveId" clId="{AA865A62-4F77-4349-B1D7-D5B3E09D4233}" dt="2025-01-03T08:57:53.993" v="598" actId="1076"/>
          <ac:grpSpMkLst>
            <pc:docMk/>
            <pc:sldMk cId="1891865919" sldId="368"/>
            <ac:grpSpMk id="22" creationId="{6994590C-F476-53E1-EDAB-AE8C521AE808}"/>
          </ac:grpSpMkLst>
        </pc:grpChg>
        <pc:grpChg chg="add mod">
          <ac:chgData name="VarZaT -" userId="6dbb09a28c5ffc65" providerId="LiveId" clId="{AA865A62-4F77-4349-B1D7-D5B3E09D4233}" dt="2025-01-03T09:10:36" v="603" actId="1076"/>
          <ac:grpSpMkLst>
            <pc:docMk/>
            <pc:sldMk cId="1891865919" sldId="368"/>
            <ac:grpSpMk id="25" creationId="{7172A3E0-2B6A-CD0C-B074-77B50AFB4F40}"/>
          </ac:grpSpMkLst>
        </pc:grpChg>
        <pc:grpChg chg="add mod">
          <ac:chgData name="VarZaT -" userId="6dbb09a28c5ffc65" providerId="LiveId" clId="{AA865A62-4F77-4349-B1D7-D5B3E09D4233}" dt="2025-01-03T09:10:43.609" v="606" actId="1076"/>
          <ac:grpSpMkLst>
            <pc:docMk/>
            <pc:sldMk cId="1891865919" sldId="368"/>
            <ac:grpSpMk id="28" creationId="{112F6990-5B95-F507-A771-1CD2FE6CF1C2}"/>
          </ac:grpSpMkLst>
        </pc:grpChg>
        <pc:grpChg chg="add mod">
          <ac:chgData name="VarZaT -" userId="6dbb09a28c5ffc65" providerId="LiveId" clId="{AA865A62-4F77-4349-B1D7-D5B3E09D4233}" dt="2025-01-03T09:10:52.764" v="609" actId="1076"/>
          <ac:grpSpMkLst>
            <pc:docMk/>
            <pc:sldMk cId="1891865919" sldId="368"/>
            <ac:grpSpMk id="33" creationId="{F562DABA-C92C-6193-5679-A5E7CC773463}"/>
          </ac:grpSpMkLst>
        </pc:grpChg>
        <pc:grpChg chg="add mod">
          <ac:chgData name="VarZaT -" userId="6dbb09a28c5ffc65" providerId="LiveId" clId="{AA865A62-4F77-4349-B1D7-D5B3E09D4233}" dt="2025-01-03T09:11:26.875" v="612" actId="1076"/>
          <ac:grpSpMkLst>
            <pc:docMk/>
            <pc:sldMk cId="1891865919" sldId="368"/>
            <ac:grpSpMk id="37" creationId="{BA98E95C-042D-955A-1C28-82D066DC5A2E}"/>
          </ac:grpSpMkLst>
        </pc:grpChg>
        <pc:grpChg chg="add mod">
          <ac:chgData name="VarZaT -" userId="6dbb09a28c5ffc65" providerId="LiveId" clId="{AA865A62-4F77-4349-B1D7-D5B3E09D4233}" dt="2025-01-03T09:11:37.544" v="615" actId="1076"/>
          <ac:grpSpMkLst>
            <pc:docMk/>
            <pc:sldMk cId="1891865919" sldId="368"/>
            <ac:grpSpMk id="40" creationId="{D5CF51E5-2419-F777-3D09-A00E4BDE7336}"/>
          </ac:grpSpMkLst>
        </pc:grpChg>
        <pc:grpChg chg="del">
          <ac:chgData name="VarZaT -" userId="6dbb09a28c5ffc65" providerId="LiveId" clId="{AA865A62-4F77-4349-B1D7-D5B3E09D4233}" dt="2025-01-03T09:26:40.532" v="689" actId="478"/>
          <ac:grpSpMkLst>
            <pc:docMk/>
            <pc:sldMk cId="1891865919" sldId="368"/>
            <ac:grpSpMk id="43" creationId="{4FA1FF24-BB5E-7EC6-986F-86D5B6D46F45}"/>
          </ac:grpSpMkLst>
        </pc:grpChg>
        <pc:grpChg chg="add mod">
          <ac:chgData name="VarZaT -" userId="6dbb09a28c5ffc65" providerId="LiveId" clId="{AA865A62-4F77-4349-B1D7-D5B3E09D4233}" dt="2025-01-03T09:12:18.978" v="618" actId="1076"/>
          <ac:grpSpMkLst>
            <pc:docMk/>
            <pc:sldMk cId="1891865919" sldId="368"/>
            <ac:grpSpMk id="45" creationId="{C1D8B03C-548B-6466-DA83-06F292B8F495}"/>
          </ac:grpSpMkLst>
        </pc:grpChg>
        <pc:picChg chg="add mod modCrop">
          <ac:chgData name="VarZaT -" userId="6dbb09a28c5ffc65" providerId="LiveId" clId="{AA865A62-4F77-4349-B1D7-D5B3E09D4233}" dt="2025-01-03T08:25:12.664" v="428" actId="14100"/>
          <ac:picMkLst>
            <pc:docMk/>
            <pc:sldMk cId="1891865919" sldId="368"/>
            <ac:picMk id="11" creationId="{7AEE36CA-3D1D-11A3-9E3D-85F531165D7B}"/>
          </ac:picMkLst>
        </pc:picChg>
        <pc:picChg chg="del">
          <ac:chgData name="VarZaT -" userId="6dbb09a28c5ffc65" providerId="LiveId" clId="{AA865A62-4F77-4349-B1D7-D5B3E09D4233}" dt="2025-01-03T07:36:47.751" v="136" actId="478"/>
          <ac:picMkLst>
            <pc:docMk/>
            <pc:sldMk cId="1891865919" sldId="368"/>
            <ac:picMk id="14" creationId="{D7194FD1-1CBD-FB08-F4EF-45DE2CE9BC26}"/>
          </ac:picMkLst>
        </pc:picChg>
        <pc:picChg chg="del">
          <ac:chgData name="VarZaT -" userId="6dbb09a28c5ffc65" providerId="LiveId" clId="{AA865A62-4F77-4349-B1D7-D5B3E09D4233}" dt="2025-01-03T07:36:34.274" v="127" actId="478"/>
          <ac:picMkLst>
            <pc:docMk/>
            <pc:sldMk cId="1891865919" sldId="368"/>
            <ac:picMk id="30" creationId="{C2B14A85-570D-CAAE-A966-5F67D963E412}"/>
          </ac:picMkLst>
        </pc:picChg>
      </pc:sldChg>
      <pc:sldChg chg="addSp delSp modSp add mod">
        <pc:chgData name="VarZaT -" userId="6dbb09a28c5ffc65" providerId="LiveId" clId="{AA865A62-4F77-4349-B1D7-D5B3E09D4233}" dt="2025-01-03T08:25:57.457" v="469" actId="14100"/>
        <pc:sldMkLst>
          <pc:docMk/>
          <pc:sldMk cId="3981989994" sldId="369"/>
        </pc:sldMkLst>
        <pc:spChg chg="mod">
          <ac:chgData name="VarZaT -" userId="6dbb09a28c5ffc65" providerId="LiveId" clId="{AA865A62-4F77-4349-B1D7-D5B3E09D4233}" dt="2025-01-03T08:25:53.367" v="468" actId="20577"/>
          <ac:spMkLst>
            <pc:docMk/>
            <pc:sldMk cId="3981989994" sldId="369"/>
            <ac:spMk id="2" creationId="{B447E040-F346-8FC2-937B-0BA99F3411E8}"/>
          </ac:spMkLst>
        </pc:spChg>
        <pc:spChg chg="mod">
          <ac:chgData name="VarZaT -" userId="6dbb09a28c5ffc65" providerId="LiveId" clId="{AA865A62-4F77-4349-B1D7-D5B3E09D4233}" dt="2025-01-03T07:58:29.136" v="293" actId="688"/>
          <ac:spMkLst>
            <pc:docMk/>
            <pc:sldMk cId="3981989994" sldId="369"/>
            <ac:spMk id="3" creationId="{379FC64C-40CA-7240-F60E-2802B7FD3230}"/>
          </ac:spMkLst>
        </pc:spChg>
        <pc:spChg chg="add del mod">
          <ac:chgData name="VarZaT -" userId="6dbb09a28c5ffc65" providerId="LiveId" clId="{AA865A62-4F77-4349-B1D7-D5B3E09D4233}" dt="2025-01-03T07:57:11.444" v="263" actId="478"/>
          <ac:spMkLst>
            <pc:docMk/>
            <pc:sldMk cId="3981989994" sldId="369"/>
            <ac:spMk id="5" creationId="{71873839-A241-D337-BF7F-17847BF31BAB}"/>
          </ac:spMkLst>
        </pc:spChg>
        <pc:spChg chg="add del">
          <ac:chgData name="VarZaT -" userId="6dbb09a28c5ffc65" providerId="LiveId" clId="{AA865A62-4F77-4349-B1D7-D5B3E09D4233}" dt="2025-01-03T07:57:13.689" v="265" actId="22"/>
          <ac:spMkLst>
            <pc:docMk/>
            <pc:sldMk cId="3981989994" sldId="369"/>
            <ac:spMk id="7" creationId="{74708CAA-54C4-8728-CC13-A769A1CD2D43}"/>
          </ac:spMkLst>
        </pc:spChg>
        <pc:spChg chg="mod">
          <ac:chgData name="VarZaT -" userId="6dbb09a28c5ffc65" providerId="LiveId" clId="{AA865A62-4F77-4349-B1D7-D5B3E09D4233}" dt="2025-01-03T08:10:43.659" v="338" actId="206"/>
          <ac:spMkLst>
            <pc:docMk/>
            <pc:sldMk cId="3981989994" sldId="369"/>
            <ac:spMk id="21" creationId="{02F085CC-F165-0EEF-65C3-9C929F9CD179}"/>
          </ac:spMkLst>
        </pc:spChg>
        <pc:spChg chg="mod">
          <ac:chgData name="VarZaT -" userId="6dbb09a28c5ffc65" providerId="LiveId" clId="{AA865A62-4F77-4349-B1D7-D5B3E09D4233}" dt="2025-01-03T08:25:57.457" v="469" actId="14100"/>
          <ac:spMkLst>
            <pc:docMk/>
            <pc:sldMk cId="3981989994" sldId="369"/>
            <ac:spMk id="31" creationId="{DDF203EC-2C8F-867B-1303-C68859C63F1A}"/>
          </ac:spMkLst>
        </pc:spChg>
        <pc:picChg chg="add mod ord modCrop">
          <ac:chgData name="VarZaT -" userId="6dbb09a28c5ffc65" providerId="LiveId" clId="{AA865A62-4F77-4349-B1D7-D5B3E09D4233}" dt="2025-01-03T08:10:35.056" v="335" actId="1076"/>
          <ac:picMkLst>
            <pc:docMk/>
            <pc:sldMk cId="3981989994" sldId="369"/>
            <ac:picMk id="9" creationId="{2E274220-6DD7-677C-86A6-833518B31A96}"/>
          </ac:picMkLst>
        </pc:picChg>
        <pc:picChg chg="del">
          <ac:chgData name="VarZaT -" userId="6dbb09a28c5ffc65" providerId="LiveId" clId="{AA865A62-4F77-4349-B1D7-D5B3E09D4233}" dt="2025-01-03T07:57:03.010" v="260" actId="478"/>
          <ac:picMkLst>
            <pc:docMk/>
            <pc:sldMk cId="3981989994" sldId="369"/>
            <ac:picMk id="11" creationId="{855375F3-92F6-A5A9-BE2E-42A0AFA43D21}"/>
          </ac:picMkLst>
        </pc:picChg>
      </pc:sldChg>
      <pc:sldChg chg="addSp delSp modSp add mod">
        <pc:chgData name="VarZaT -" userId="6dbb09a28c5ffc65" providerId="LiveId" clId="{AA865A62-4F77-4349-B1D7-D5B3E09D4233}" dt="2025-01-03T08:26:14.677" v="482" actId="20577"/>
        <pc:sldMkLst>
          <pc:docMk/>
          <pc:sldMk cId="561106731" sldId="370"/>
        </pc:sldMkLst>
        <pc:spChg chg="mod">
          <ac:chgData name="VarZaT -" userId="6dbb09a28c5ffc65" providerId="LiveId" clId="{AA865A62-4F77-4349-B1D7-D5B3E09D4233}" dt="2025-01-03T08:26:14.677" v="482" actId="20577"/>
          <ac:spMkLst>
            <pc:docMk/>
            <pc:sldMk cId="561106731" sldId="370"/>
            <ac:spMk id="2" creationId="{388591D0-C17A-15A7-6879-27F578382C05}"/>
          </ac:spMkLst>
        </pc:spChg>
        <pc:spChg chg="mod">
          <ac:chgData name="VarZaT -" userId="6dbb09a28c5ffc65" providerId="LiveId" clId="{AA865A62-4F77-4349-B1D7-D5B3E09D4233}" dt="2025-01-03T08:19:24.165" v="372" actId="688"/>
          <ac:spMkLst>
            <pc:docMk/>
            <pc:sldMk cId="561106731" sldId="370"/>
            <ac:spMk id="3" creationId="{56E1489A-15D4-7566-9375-E0DA077A55D8}"/>
          </ac:spMkLst>
        </pc:spChg>
        <pc:spChg chg="add del">
          <ac:chgData name="VarZaT -" userId="6dbb09a28c5ffc65" providerId="LiveId" clId="{AA865A62-4F77-4349-B1D7-D5B3E09D4233}" dt="2025-01-03T08:08:10.805" v="314" actId="22"/>
          <ac:spMkLst>
            <pc:docMk/>
            <pc:sldMk cId="561106731" sldId="370"/>
            <ac:spMk id="5" creationId="{8E142DDE-8DDA-04B4-ACC2-34558D121D80}"/>
          </ac:spMkLst>
        </pc:spChg>
        <pc:spChg chg="mod">
          <ac:chgData name="VarZaT -" userId="6dbb09a28c5ffc65" providerId="LiveId" clId="{AA865A62-4F77-4349-B1D7-D5B3E09D4233}" dt="2025-01-03T08:19:10.410" v="371" actId="206"/>
          <ac:spMkLst>
            <pc:docMk/>
            <pc:sldMk cId="561106731" sldId="370"/>
            <ac:spMk id="21" creationId="{4448A921-4CA0-1CBD-F7AC-744F61DDC1B7}"/>
          </ac:spMkLst>
        </pc:spChg>
        <pc:picChg chg="add mod ord modCrop">
          <ac:chgData name="VarZaT -" userId="6dbb09a28c5ffc65" providerId="LiveId" clId="{AA865A62-4F77-4349-B1D7-D5B3E09D4233}" dt="2025-01-03T08:17:27.336" v="351" actId="167"/>
          <ac:picMkLst>
            <pc:docMk/>
            <pc:sldMk cId="561106731" sldId="370"/>
            <ac:picMk id="7" creationId="{F9F54C6D-FD52-77F6-B288-0F6DCC12C782}"/>
          </ac:picMkLst>
        </pc:picChg>
        <pc:picChg chg="del">
          <ac:chgData name="VarZaT -" userId="6dbb09a28c5ffc65" providerId="LiveId" clId="{AA865A62-4F77-4349-B1D7-D5B3E09D4233}" dt="2025-01-03T08:17:17.817" v="348" actId="478"/>
          <ac:picMkLst>
            <pc:docMk/>
            <pc:sldMk cId="561106731" sldId="370"/>
            <ac:picMk id="9" creationId="{BB4C7589-E24C-2D9A-7BF1-6CE386328E43}"/>
          </ac:picMkLst>
        </pc:picChg>
      </pc:sldChg>
      <pc:sldChg chg="addSp delSp modSp add mod">
        <pc:chgData name="VarZaT -" userId="6dbb09a28c5ffc65" providerId="LiveId" clId="{AA865A62-4F77-4349-B1D7-D5B3E09D4233}" dt="2025-01-03T08:26:50.393" v="512" actId="20577"/>
        <pc:sldMkLst>
          <pc:docMk/>
          <pc:sldMk cId="305636972" sldId="371"/>
        </pc:sldMkLst>
        <pc:spChg chg="mod">
          <ac:chgData name="VarZaT -" userId="6dbb09a28c5ffc65" providerId="LiveId" clId="{AA865A62-4F77-4349-B1D7-D5B3E09D4233}" dt="2025-01-03T08:26:50.393" v="512" actId="20577"/>
          <ac:spMkLst>
            <pc:docMk/>
            <pc:sldMk cId="305636972" sldId="371"/>
            <ac:spMk id="2" creationId="{96D8D924-F544-8A1D-D3B6-9C1BD62136D9}"/>
          </ac:spMkLst>
        </pc:spChg>
        <pc:spChg chg="mod">
          <ac:chgData name="VarZaT -" userId="6dbb09a28c5ffc65" providerId="LiveId" clId="{AA865A62-4F77-4349-B1D7-D5B3E09D4233}" dt="2025-01-03T08:23:33.481" v="393" actId="688"/>
          <ac:spMkLst>
            <pc:docMk/>
            <pc:sldMk cId="305636972" sldId="371"/>
            <ac:spMk id="3" creationId="{C8AFFEAF-7935-9CA4-E9BA-0C25B77767D1}"/>
          </ac:spMkLst>
        </pc:spChg>
        <pc:spChg chg="add del">
          <ac:chgData name="VarZaT -" userId="6dbb09a28c5ffc65" providerId="LiveId" clId="{AA865A62-4F77-4349-B1D7-D5B3E09D4233}" dt="2025-01-03T08:22:33.922" v="376" actId="22"/>
          <ac:spMkLst>
            <pc:docMk/>
            <pc:sldMk cId="305636972" sldId="371"/>
            <ac:spMk id="5" creationId="{2AE4B035-8445-6840-839C-76E3D4052EC0}"/>
          </ac:spMkLst>
        </pc:spChg>
        <pc:spChg chg="mod">
          <ac:chgData name="VarZaT -" userId="6dbb09a28c5ffc65" providerId="LiveId" clId="{AA865A62-4F77-4349-B1D7-D5B3E09D4233}" dt="2025-01-03T08:24:26.135" v="413" actId="206"/>
          <ac:spMkLst>
            <pc:docMk/>
            <pc:sldMk cId="305636972" sldId="371"/>
            <ac:spMk id="21" creationId="{92CBC8AD-9F8E-6D86-972E-E355D071B07F}"/>
          </ac:spMkLst>
        </pc:spChg>
        <pc:spChg chg="mod">
          <ac:chgData name="VarZaT -" userId="6dbb09a28c5ffc65" providerId="LiveId" clId="{AA865A62-4F77-4349-B1D7-D5B3E09D4233}" dt="2025-01-03T08:23:27.508" v="392" actId="14100"/>
          <ac:spMkLst>
            <pc:docMk/>
            <pc:sldMk cId="305636972" sldId="371"/>
            <ac:spMk id="31" creationId="{45D22D20-130E-885F-5408-A1EDABCCAE5C}"/>
          </ac:spMkLst>
        </pc:spChg>
        <pc:picChg chg="del">
          <ac:chgData name="VarZaT -" userId="6dbb09a28c5ffc65" providerId="LiveId" clId="{AA865A62-4F77-4349-B1D7-D5B3E09D4233}" dt="2025-01-03T08:21:32.456" v="374" actId="478"/>
          <ac:picMkLst>
            <pc:docMk/>
            <pc:sldMk cId="305636972" sldId="371"/>
            <ac:picMk id="7" creationId="{D30B731B-FC46-2243-35B5-68453C6C3AB4}"/>
          </ac:picMkLst>
        </pc:picChg>
        <pc:picChg chg="add mod ord modCrop">
          <ac:chgData name="VarZaT -" userId="6dbb09a28c5ffc65" providerId="LiveId" clId="{AA865A62-4F77-4349-B1D7-D5B3E09D4233}" dt="2025-01-03T08:23:13.534" v="389" actId="14100"/>
          <ac:picMkLst>
            <pc:docMk/>
            <pc:sldMk cId="305636972" sldId="371"/>
            <ac:picMk id="8" creationId="{92484DC9-3577-98AD-4CA2-9A967D85D32C}"/>
          </ac:picMkLst>
        </pc:picChg>
      </pc:sldChg>
      <pc:sldChg chg="addSp delSp modSp add mod">
        <pc:chgData name="VarZaT -" userId="6dbb09a28c5ffc65" providerId="LiveId" clId="{AA865A62-4F77-4349-B1D7-D5B3E09D4233}" dt="2025-01-03T08:37:51.897" v="593" actId="20577"/>
        <pc:sldMkLst>
          <pc:docMk/>
          <pc:sldMk cId="1084688031" sldId="372"/>
        </pc:sldMkLst>
        <pc:spChg chg="mod">
          <ac:chgData name="VarZaT -" userId="6dbb09a28c5ffc65" providerId="LiveId" clId="{AA865A62-4F77-4349-B1D7-D5B3E09D4233}" dt="2025-01-03T08:37:51.897" v="593" actId="20577"/>
          <ac:spMkLst>
            <pc:docMk/>
            <pc:sldMk cId="1084688031" sldId="372"/>
            <ac:spMk id="2" creationId="{EDB2BDA4-DBC1-B51E-AB69-0A7AE0FB99B6}"/>
          </ac:spMkLst>
        </pc:spChg>
        <pc:spChg chg="add del">
          <ac:chgData name="VarZaT -" userId="6dbb09a28c5ffc65" providerId="LiveId" clId="{AA865A62-4F77-4349-B1D7-D5B3E09D4233}" dt="2025-01-03T08:35:22.422" v="538" actId="22"/>
          <ac:spMkLst>
            <pc:docMk/>
            <pc:sldMk cId="1084688031" sldId="372"/>
            <ac:spMk id="5" creationId="{1512E32D-6827-0955-EF11-3F8E16A4CEA2}"/>
          </ac:spMkLst>
        </pc:spChg>
        <pc:spChg chg="add del">
          <ac:chgData name="VarZaT -" userId="6dbb09a28c5ffc65" providerId="LiveId" clId="{AA865A62-4F77-4349-B1D7-D5B3E09D4233}" dt="2025-01-03T08:36:24.368" v="547" actId="478"/>
          <ac:spMkLst>
            <pc:docMk/>
            <pc:sldMk cId="1084688031" sldId="372"/>
            <ac:spMk id="9" creationId="{B6A415D1-7E41-F1AA-255F-8E1408095001}"/>
          </ac:spMkLst>
        </pc:spChg>
        <pc:spChg chg="add mod">
          <ac:chgData name="VarZaT -" userId="6dbb09a28c5ffc65" providerId="LiveId" clId="{AA865A62-4F77-4349-B1D7-D5B3E09D4233}" dt="2025-01-03T08:37:30.921" v="571" actId="206"/>
          <ac:spMkLst>
            <pc:docMk/>
            <pc:sldMk cId="1084688031" sldId="372"/>
            <ac:spMk id="10" creationId="{6EC86940-FA9F-0233-749E-9C740990B03B}"/>
          </ac:spMkLst>
        </pc:spChg>
        <pc:spChg chg="mod">
          <ac:chgData name="VarZaT -" userId="6dbb09a28c5ffc65" providerId="LiveId" clId="{AA865A62-4F77-4349-B1D7-D5B3E09D4233}" dt="2025-01-03T08:28:49.185" v="535" actId="206"/>
          <ac:spMkLst>
            <pc:docMk/>
            <pc:sldMk cId="1084688031" sldId="372"/>
            <ac:spMk id="21" creationId="{FD842B69-E427-0E16-A2A7-4CF8BF482528}"/>
          </ac:spMkLst>
        </pc:spChg>
        <pc:spChg chg="mod">
          <ac:chgData name="VarZaT -" userId="6dbb09a28c5ffc65" providerId="LiveId" clId="{AA865A62-4F77-4349-B1D7-D5B3E09D4233}" dt="2025-01-03T08:35:40.013" v="545" actId="14100"/>
          <ac:spMkLst>
            <pc:docMk/>
            <pc:sldMk cId="1084688031" sldId="372"/>
            <ac:spMk id="31" creationId="{8EC014DF-6C24-E335-7EFE-9CE8781D3ADB}"/>
          </ac:spMkLst>
        </pc:spChg>
        <pc:picChg chg="add mod">
          <ac:chgData name="VarZaT -" userId="6dbb09a28c5ffc65" providerId="LiveId" clId="{AA865A62-4F77-4349-B1D7-D5B3E09D4233}" dt="2025-01-03T08:35:35.554" v="543" actId="14100"/>
          <ac:picMkLst>
            <pc:docMk/>
            <pc:sldMk cId="1084688031" sldId="372"/>
            <ac:picMk id="7" creationId="{04168B33-B25F-6A25-1E05-ECC2DECC7CB1}"/>
          </ac:picMkLst>
        </pc:picChg>
        <pc:picChg chg="del">
          <ac:chgData name="VarZaT -" userId="6dbb09a28c5ffc65" providerId="LiveId" clId="{AA865A62-4F77-4349-B1D7-D5B3E09D4233}" dt="2025-01-03T08:30:34.459" v="536" actId="478"/>
          <ac:picMkLst>
            <pc:docMk/>
            <pc:sldMk cId="1084688031" sldId="372"/>
            <ac:picMk id="8" creationId="{ABE0E308-A075-D69E-8E25-E63B71629C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03.01.2025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6F4781F-C2E3-C0BC-DFB4-686FFC59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784135"/>
            <a:ext cx="3410624" cy="2057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 SEVOROMORSK-3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281121" y="1246904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164288" y="1083926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02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SRNTGT096-</a:t>
            </a:r>
            <a:r>
              <a:rPr lang="pl-PL" sz="1000" b="1" dirty="0"/>
              <a:t>A </a:t>
            </a:r>
            <a:r>
              <a:rPr lang="pl-PL" sz="1050" dirty="0"/>
              <a:t>– </a:t>
            </a:r>
            <a:r>
              <a:rPr lang="en-GB" sz="1050" dirty="0"/>
              <a:t>SCUD Rocket propellant</a:t>
            </a:r>
            <a:endParaRPr lang="pl-PL" sz="1050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endParaRPr lang="pl-PL" sz="1000" dirty="0"/>
          </a:p>
          <a:p>
            <a:r>
              <a:rPr lang="en-US" sz="1000" dirty="0"/>
              <a:t>SRNTGT096-</a:t>
            </a:r>
            <a:r>
              <a:rPr lang="pl-PL" sz="1000" b="1" dirty="0"/>
              <a:t>B </a:t>
            </a:r>
            <a:r>
              <a:rPr lang="pl-PL" sz="1000" dirty="0"/>
              <a:t>– </a:t>
            </a:r>
            <a:r>
              <a:rPr lang="en-GB" sz="1000" dirty="0"/>
              <a:t>Chemical precursor for WMD production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3</a:t>
            </a:r>
            <a:r>
              <a:rPr lang="pl-PL" sz="1000" dirty="0"/>
              <a:t> </a:t>
            </a:r>
            <a:r>
              <a:rPr lang="pt-BR" sz="1000" dirty="0"/>
              <a:t>N 69°04.567'   E 33°21.024’</a:t>
            </a:r>
            <a:r>
              <a:rPr lang="en-GB" sz="1000" dirty="0"/>
              <a:t>/148ft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4</a:t>
            </a:r>
            <a:r>
              <a:rPr lang="pl-PL" sz="1000" dirty="0"/>
              <a:t> </a:t>
            </a:r>
            <a:r>
              <a:rPr lang="pt-BR" sz="1000" dirty="0"/>
              <a:t>N 69°04.556'   E 33°21.027’</a:t>
            </a:r>
            <a:r>
              <a:rPr lang="en-GB" sz="1000" dirty="0"/>
              <a:t>/144ft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5</a:t>
            </a:r>
            <a:r>
              <a:rPr lang="pl-PL" sz="1000" dirty="0"/>
              <a:t> </a:t>
            </a:r>
            <a:r>
              <a:rPr lang="pt-BR" sz="1000" dirty="0"/>
              <a:t>N 69°04.535'   E 33°21.033’</a:t>
            </a:r>
            <a:r>
              <a:rPr lang="en-GB" sz="1000" dirty="0"/>
              <a:t>/138ft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6</a:t>
            </a:r>
            <a:r>
              <a:rPr lang="pl-PL" sz="1000" dirty="0"/>
              <a:t> </a:t>
            </a:r>
            <a:r>
              <a:rPr lang="pt-BR" sz="1000" dirty="0"/>
              <a:t>N 69°04.513'   E 33°21.039’</a:t>
            </a:r>
            <a:r>
              <a:rPr lang="en-GB" sz="1000" dirty="0"/>
              <a:t>/133ft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7</a:t>
            </a:r>
            <a:r>
              <a:rPr lang="pl-PL" sz="1000" dirty="0"/>
              <a:t> </a:t>
            </a:r>
            <a:r>
              <a:rPr lang="pt-BR" sz="1000" dirty="0"/>
              <a:t>N 69°04.506'   E 33°21.032’</a:t>
            </a:r>
            <a:r>
              <a:rPr lang="en-GB" sz="1000" dirty="0"/>
              <a:t>/131ft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grpSp>
        <p:nvGrpSpPr>
          <p:cNvPr id="43" name="Gruppe 26">
            <a:extLst>
              <a:ext uri="{FF2B5EF4-FFF2-40B4-BE49-F238E27FC236}">
                <a16:creationId xmlns:a16="http://schemas.microsoft.com/office/drawing/2014/main" id="{3877FE41-A38F-7D7A-6DAE-31767846DF8E}"/>
              </a:ext>
            </a:extLst>
          </p:cNvPr>
          <p:cNvGrpSpPr/>
          <p:nvPr/>
        </p:nvGrpSpPr>
        <p:grpSpPr>
          <a:xfrm>
            <a:off x="9619185" y="2753439"/>
            <a:ext cx="316173" cy="400110"/>
            <a:chOff x="7092280" y="2681858"/>
            <a:chExt cx="316173" cy="400110"/>
          </a:xfrm>
        </p:grpSpPr>
        <p:sp>
          <p:nvSpPr>
            <p:cNvPr id="44" name="TekstSylinder 27">
              <a:extLst>
                <a:ext uri="{FF2B5EF4-FFF2-40B4-BE49-F238E27FC236}">
                  <a16:creationId xmlns:a16="http://schemas.microsoft.com/office/drawing/2014/main" id="{10D794FD-2CC3-CA79-FF6A-88AD61D9049A}"/>
                </a:ext>
              </a:extLst>
            </p:cNvPr>
            <p:cNvSpPr txBox="1"/>
            <p:nvPr/>
          </p:nvSpPr>
          <p:spPr>
            <a:xfrm>
              <a:off x="7169621" y="2681858"/>
              <a:ext cx="238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54" name="Stjerne med 4 tagger 28">
              <a:extLst>
                <a:ext uri="{FF2B5EF4-FFF2-40B4-BE49-F238E27FC236}">
                  <a16:creationId xmlns:a16="http://schemas.microsoft.com/office/drawing/2014/main" id="{4E6F26F8-21D9-C591-468C-975867584D1F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14" name="Bilde 13">
            <a:extLst>
              <a:ext uri="{FF2B5EF4-FFF2-40B4-BE49-F238E27FC236}">
                <a16:creationId xmlns:a16="http://schemas.microsoft.com/office/drawing/2014/main" id="{682134A1-7F52-AA8E-24D4-837958B0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" b="2839"/>
          <a:stretch/>
        </p:blipFill>
        <p:spPr>
          <a:xfrm>
            <a:off x="17414" y="784135"/>
            <a:ext cx="5706714" cy="304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Pil opp 2"/>
          <p:cNvSpPr/>
          <p:nvPr/>
        </p:nvSpPr>
        <p:spPr>
          <a:xfrm rot="5556050">
            <a:off x="5327113" y="91683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2DEF2-83FA-B8C9-2EAA-D54EA52A1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78A6090-E8F0-0091-96AA-D4EF06F9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SRNTGT002A COMPLEX WEST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742763AA-F7D3-9FEA-4D5B-B6775F89E5D1}"/>
              </a:ext>
            </a:extLst>
          </p:cNvPr>
          <p:cNvSpPr txBox="1"/>
          <p:nvPr/>
        </p:nvSpPr>
        <p:spPr>
          <a:xfrm>
            <a:off x="6373357" y="781379"/>
            <a:ext cx="2752342" cy="347776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SRNTGT002-</a:t>
            </a:r>
            <a:r>
              <a:rPr lang="pl-PL" sz="1000" b="1" dirty="0"/>
              <a:t>A</a:t>
            </a:r>
            <a:r>
              <a:rPr lang="nb-NO" sz="1000" dirty="0"/>
              <a:t>-COMPLEX WEST</a:t>
            </a:r>
            <a:endParaRPr lang="nb-NO" sz="1000" b="1" dirty="0"/>
          </a:p>
          <a:p>
            <a:r>
              <a:rPr lang="pl-PL" sz="1000" dirty="0"/>
              <a:t>DPI</a:t>
            </a:r>
            <a:r>
              <a:rPr lang="nb-NO" sz="1000" dirty="0"/>
              <a:t> 1:</a:t>
            </a:r>
            <a:r>
              <a:rPr lang="pl-PL" sz="1000" dirty="0"/>
              <a:t> </a:t>
            </a:r>
            <a:r>
              <a:rPr lang="pt-BR" sz="1000" dirty="0"/>
              <a:t>N 68°52.951’  E 33°44.232’ </a:t>
            </a:r>
            <a:r>
              <a:rPr lang="en-GB" sz="1000" dirty="0"/>
              <a:t>/481</a:t>
            </a:r>
            <a:r>
              <a:rPr lang="pl-PL" sz="1000" dirty="0"/>
              <a:t>ft/</a:t>
            </a:r>
            <a:r>
              <a:rPr lang="nb-NO" sz="1000" dirty="0"/>
              <a:t>(500 Ibs bomb)</a:t>
            </a:r>
          </a:p>
          <a:p>
            <a:r>
              <a:rPr lang="nb-NO" sz="1000" dirty="0"/>
              <a:t>DPI 2: </a:t>
            </a:r>
            <a:r>
              <a:rPr lang="pt-BR" sz="1000" dirty="0"/>
              <a:t>N 68°52.892’  E 33°44.021’ </a:t>
            </a:r>
            <a:r>
              <a:rPr lang="nb-NO" sz="1000" dirty="0"/>
              <a:t>/499ft/(?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r>
              <a:rPr lang="nb-NO" sz="1000" dirty="0"/>
              <a:t>DPI 3: N 68°52.944'   E 33°44.011’/494ft/(?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r>
              <a:rPr lang="nb-NO" sz="1000" dirty="0"/>
              <a:t>DPI 4: N 68°52.860'   E 33°44.078’/511ft/(?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</a:p>
          <a:p>
            <a:r>
              <a:rPr lang="nb-NO" sz="1000" dirty="0"/>
              <a:t>DPI 5: N 68°52.818'   E 33°43.895’/</a:t>
            </a:r>
            <a:r>
              <a:rPr lang="nb-NO" sz="1000"/>
              <a:t>525ft/(2x 500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</a:p>
          <a:p>
            <a:r>
              <a:rPr lang="nb-NO" sz="1000" dirty="0"/>
              <a:t>DPI 6: N 68°52.884'   E 33°43.795’/525ft/(2x 500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</a:p>
          <a:p>
            <a:r>
              <a:rPr lang="nb-NO" sz="1000" dirty="0"/>
              <a:t>DPI 7: N 68°52.884'   E 33°43.795’/487ft/(2000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</a:p>
          <a:p>
            <a:endParaRPr lang="nb-NO" sz="1100" dirty="0"/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B8CAD397-E488-7108-E4C1-666637DA9569}"/>
              </a:ext>
            </a:extLst>
          </p:cNvPr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7AEE36CA-3D1D-11A3-9E3D-85F53116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2"/>
          <a:stretch/>
        </p:blipFill>
        <p:spPr>
          <a:xfrm>
            <a:off x="0" y="781378"/>
            <a:ext cx="6355056" cy="3469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Pil opp 2">
            <a:extLst>
              <a:ext uri="{FF2B5EF4-FFF2-40B4-BE49-F238E27FC236}">
                <a16:creationId xmlns:a16="http://schemas.microsoft.com/office/drawing/2014/main" id="{375C5004-B143-D2B1-327E-2017339796CF}"/>
              </a:ext>
            </a:extLst>
          </p:cNvPr>
          <p:cNvSpPr/>
          <p:nvPr/>
        </p:nvSpPr>
        <p:spPr>
          <a:xfrm rot="6059002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id="{8C56B9C7-1169-BEDC-36C8-19E462CE51C0}"/>
              </a:ext>
            </a:extLst>
          </p:cNvPr>
          <p:cNvSpPr/>
          <p:nvPr/>
        </p:nvSpPr>
        <p:spPr>
          <a:xfrm>
            <a:off x="1527037" y="2387554"/>
            <a:ext cx="2809598" cy="1418830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9598" h="1418830">
                <a:moveTo>
                  <a:pt x="0" y="298597"/>
                </a:moveTo>
                <a:lnTo>
                  <a:pt x="707938" y="29244"/>
                </a:lnTo>
                <a:lnTo>
                  <a:pt x="1239898" y="0"/>
                </a:lnTo>
                <a:lnTo>
                  <a:pt x="1631370" y="1"/>
                </a:lnTo>
                <a:lnTo>
                  <a:pt x="1991449" y="63621"/>
                </a:lnTo>
                <a:cubicBezTo>
                  <a:pt x="2083815" y="94248"/>
                  <a:pt x="2163828" y="198460"/>
                  <a:pt x="2261192" y="245643"/>
                </a:cubicBezTo>
                <a:cubicBezTo>
                  <a:pt x="2392932" y="251576"/>
                  <a:pt x="2483123" y="307523"/>
                  <a:pt x="2575635" y="346722"/>
                </a:cubicBezTo>
                <a:lnTo>
                  <a:pt x="2740639" y="418963"/>
                </a:lnTo>
                <a:lnTo>
                  <a:pt x="2809598" y="571437"/>
                </a:lnTo>
                <a:lnTo>
                  <a:pt x="2800152" y="710684"/>
                </a:lnTo>
                <a:lnTo>
                  <a:pt x="1569908" y="1418830"/>
                </a:lnTo>
                <a:lnTo>
                  <a:pt x="426055" y="949572"/>
                </a:lnTo>
                <a:lnTo>
                  <a:pt x="20626" y="542716"/>
                </a:lnTo>
                <a:lnTo>
                  <a:pt x="0" y="298597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6994590C-F476-53E1-EDAB-AE8C521AE808}"/>
              </a:ext>
            </a:extLst>
          </p:cNvPr>
          <p:cNvGrpSpPr/>
          <p:nvPr/>
        </p:nvGrpSpPr>
        <p:grpSpPr>
          <a:xfrm>
            <a:off x="2944043" y="3246735"/>
            <a:ext cx="275271" cy="312757"/>
            <a:chOff x="7092280" y="2715766"/>
            <a:chExt cx="275271" cy="312757"/>
          </a:xfrm>
        </p:grpSpPr>
        <p:sp>
          <p:nvSpPr>
            <p:cNvPr id="23" name="TekstSylinder 22">
              <a:extLst>
                <a:ext uri="{FF2B5EF4-FFF2-40B4-BE49-F238E27FC236}">
                  <a16:creationId xmlns:a16="http://schemas.microsoft.com/office/drawing/2014/main" id="{65BA4D18-103B-652C-2B83-91BA3F1DA54A}"/>
                </a:ext>
              </a:extLst>
            </p:cNvPr>
            <p:cNvSpPr txBox="1"/>
            <p:nvPr/>
          </p:nvSpPr>
          <p:spPr>
            <a:xfrm>
              <a:off x="7151527" y="2782302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24" name="Stjerne med 4 tagger 13">
              <a:extLst>
                <a:ext uri="{FF2B5EF4-FFF2-40B4-BE49-F238E27FC236}">
                  <a16:creationId xmlns:a16="http://schemas.microsoft.com/office/drawing/2014/main" id="{39088779-80FD-3012-9528-FAF951B3507F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5" name="Gruppe 24">
            <a:extLst>
              <a:ext uri="{FF2B5EF4-FFF2-40B4-BE49-F238E27FC236}">
                <a16:creationId xmlns:a16="http://schemas.microsoft.com/office/drawing/2014/main" id="{7172A3E0-2B6A-CD0C-B074-77B50AFB4F40}"/>
              </a:ext>
            </a:extLst>
          </p:cNvPr>
          <p:cNvGrpSpPr/>
          <p:nvPr/>
        </p:nvGrpSpPr>
        <p:grpSpPr>
          <a:xfrm>
            <a:off x="2405814" y="2815552"/>
            <a:ext cx="216024" cy="359698"/>
            <a:chOff x="7059561" y="2506652"/>
            <a:chExt cx="216024" cy="359698"/>
          </a:xfrm>
        </p:grpSpPr>
        <p:sp>
          <p:nvSpPr>
            <p:cNvPr id="26" name="TekstSylinder 25">
              <a:extLst>
                <a:ext uri="{FF2B5EF4-FFF2-40B4-BE49-F238E27FC236}">
                  <a16:creationId xmlns:a16="http://schemas.microsoft.com/office/drawing/2014/main" id="{C0529B7E-C24D-22F0-F623-DAED8D633C78}"/>
                </a:ext>
              </a:extLst>
            </p:cNvPr>
            <p:cNvSpPr txBox="1"/>
            <p:nvPr/>
          </p:nvSpPr>
          <p:spPr>
            <a:xfrm>
              <a:off x="7059561" y="2506652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27" name="Stjerne med 4 tagger 13">
              <a:extLst>
                <a:ext uri="{FF2B5EF4-FFF2-40B4-BE49-F238E27FC236}">
                  <a16:creationId xmlns:a16="http://schemas.microsoft.com/office/drawing/2014/main" id="{A52E8F3F-008E-16B0-FD38-0D96C7EAC2AE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8" name="Gruppe 27">
            <a:extLst>
              <a:ext uri="{FF2B5EF4-FFF2-40B4-BE49-F238E27FC236}">
                <a16:creationId xmlns:a16="http://schemas.microsoft.com/office/drawing/2014/main" id="{112F6990-5B95-F507-A771-1CD2FE6CF1C2}"/>
              </a:ext>
            </a:extLst>
          </p:cNvPr>
          <p:cNvGrpSpPr/>
          <p:nvPr/>
        </p:nvGrpSpPr>
        <p:grpSpPr>
          <a:xfrm>
            <a:off x="2692156" y="2901555"/>
            <a:ext cx="216024" cy="372653"/>
            <a:chOff x="7052538" y="2715766"/>
            <a:chExt cx="216024" cy="372653"/>
          </a:xfrm>
        </p:grpSpPr>
        <p:sp>
          <p:nvSpPr>
            <p:cNvPr id="29" name="TekstSylinder 28">
              <a:extLst>
                <a:ext uri="{FF2B5EF4-FFF2-40B4-BE49-F238E27FC236}">
                  <a16:creationId xmlns:a16="http://schemas.microsoft.com/office/drawing/2014/main" id="{4B67DA0B-6C99-CC91-621C-77E4E02244FC}"/>
                </a:ext>
              </a:extLst>
            </p:cNvPr>
            <p:cNvSpPr txBox="1"/>
            <p:nvPr/>
          </p:nvSpPr>
          <p:spPr>
            <a:xfrm>
              <a:off x="7052538" y="284219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32" name="Stjerne med 4 tagger 13">
              <a:extLst>
                <a:ext uri="{FF2B5EF4-FFF2-40B4-BE49-F238E27FC236}">
                  <a16:creationId xmlns:a16="http://schemas.microsoft.com/office/drawing/2014/main" id="{B360351B-408D-5F97-E434-AB60FB830C28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F562DABA-C92C-6193-5679-A5E7CC773463}"/>
              </a:ext>
            </a:extLst>
          </p:cNvPr>
          <p:cNvGrpSpPr/>
          <p:nvPr/>
        </p:nvGrpSpPr>
        <p:grpSpPr>
          <a:xfrm>
            <a:off x="2157446" y="3186840"/>
            <a:ext cx="251074" cy="321513"/>
            <a:chOff x="6977746" y="2715766"/>
            <a:chExt cx="251074" cy="321513"/>
          </a:xfrm>
        </p:grpSpPr>
        <p:sp>
          <p:nvSpPr>
            <p:cNvPr id="35" name="TekstSylinder 34">
              <a:extLst>
                <a:ext uri="{FF2B5EF4-FFF2-40B4-BE49-F238E27FC236}">
                  <a16:creationId xmlns:a16="http://schemas.microsoft.com/office/drawing/2014/main" id="{1AAB79A3-A1D7-09CE-BCD0-4E39CC6B6DE8}"/>
                </a:ext>
              </a:extLst>
            </p:cNvPr>
            <p:cNvSpPr txBox="1"/>
            <p:nvPr/>
          </p:nvSpPr>
          <p:spPr>
            <a:xfrm>
              <a:off x="6977746" y="27910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36" name="Stjerne med 4 tagger 13">
              <a:extLst>
                <a:ext uri="{FF2B5EF4-FFF2-40B4-BE49-F238E27FC236}">
                  <a16:creationId xmlns:a16="http://schemas.microsoft.com/office/drawing/2014/main" id="{43635B5D-CF8D-9F11-1C3F-2CA670A8C6DE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7" name="Gruppe 36">
            <a:extLst>
              <a:ext uri="{FF2B5EF4-FFF2-40B4-BE49-F238E27FC236}">
                <a16:creationId xmlns:a16="http://schemas.microsoft.com/office/drawing/2014/main" id="{BA98E95C-042D-955A-1C28-82D066DC5A2E}"/>
              </a:ext>
            </a:extLst>
          </p:cNvPr>
          <p:cNvGrpSpPr/>
          <p:nvPr/>
        </p:nvGrpSpPr>
        <p:grpSpPr>
          <a:xfrm>
            <a:off x="1763992" y="2830383"/>
            <a:ext cx="265829" cy="275006"/>
            <a:chOff x="6962991" y="2591344"/>
            <a:chExt cx="265829" cy="275006"/>
          </a:xfrm>
        </p:grpSpPr>
        <p:sp>
          <p:nvSpPr>
            <p:cNvPr id="38" name="TekstSylinder 37">
              <a:extLst>
                <a:ext uri="{FF2B5EF4-FFF2-40B4-BE49-F238E27FC236}">
                  <a16:creationId xmlns:a16="http://schemas.microsoft.com/office/drawing/2014/main" id="{8E677E01-3CF5-F5D5-852E-3F3FCD08D51D}"/>
                </a:ext>
              </a:extLst>
            </p:cNvPr>
            <p:cNvSpPr txBox="1"/>
            <p:nvPr/>
          </p:nvSpPr>
          <p:spPr>
            <a:xfrm>
              <a:off x="6962991" y="2591344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39" name="Stjerne med 4 tagger 13">
              <a:extLst>
                <a:ext uri="{FF2B5EF4-FFF2-40B4-BE49-F238E27FC236}">
                  <a16:creationId xmlns:a16="http://schemas.microsoft.com/office/drawing/2014/main" id="{1DD06666-DBB3-4D02-6B11-EED5DFE98718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D5CF51E5-2419-F777-3D09-A00E4BDE7336}"/>
              </a:ext>
            </a:extLst>
          </p:cNvPr>
          <p:cNvGrpSpPr/>
          <p:nvPr/>
        </p:nvGrpSpPr>
        <p:grpSpPr>
          <a:xfrm>
            <a:off x="2213438" y="2552580"/>
            <a:ext cx="253703" cy="291732"/>
            <a:chOff x="7092280" y="2574618"/>
            <a:chExt cx="253703" cy="291732"/>
          </a:xfrm>
        </p:grpSpPr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51B3EB5E-F35A-2129-024C-567D8831FB20}"/>
                </a:ext>
              </a:extLst>
            </p:cNvPr>
            <p:cNvSpPr txBox="1"/>
            <p:nvPr/>
          </p:nvSpPr>
          <p:spPr>
            <a:xfrm>
              <a:off x="7129959" y="257461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42" name="Stjerne med 4 tagger 13">
              <a:extLst>
                <a:ext uri="{FF2B5EF4-FFF2-40B4-BE49-F238E27FC236}">
                  <a16:creationId xmlns:a16="http://schemas.microsoft.com/office/drawing/2014/main" id="{E0CEDF33-C341-BB62-083A-82BF9C7D55F7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5" name="Gruppe 44">
            <a:extLst>
              <a:ext uri="{FF2B5EF4-FFF2-40B4-BE49-F238E27FC236}">
                <a16:creationId xmlns:a16="http://schemas.microsoft.com/office/drawing/2014/main" id="{C1D8B03C-548B-6466-DA83-06F292B8F495}"/>
              </a:ext>
            </a:extLst>
          </p:cNvPr>
          <p:cNvGrpSpPr/>
          <p:nvPr/>
        </p:nvGrpSpPr>
        <p:grpSpPr>
          <a:xfrm>
            <a:off x="3275036" y="2447507"/>
            <a:ext cx="262853" cy="305932"/>
            <a:chOff x="7092280" y="2715766"/>
            <a:chExt cx="262853" cy="305932"/>
          </a:xfrm>
        </p:grpSpPr>
        <p:sp>
          <p:nvSpPr>
            <p:cNvPr id="46" name="TekstSylinder 45">
              <a:extLst>
                <a:ext uri="{FF2B5EF4-FFF2-40B4-BE49-F238E27FC236}">
                  <a16:creationId xmlns:a16="http://schemas.microsoft.com/office/drawing/2014/main" id="{2BBF6605-22BD-FC1A-F498-D4A8B6E38ED3}"/>
                </a:ext>
              </a:extLst>
            </p:cNvPr>
            <p:cNvSpPr txBox="1"/>
            <p:nvPr/>
          </p:nvSpPr>
          <p:spPr>
            <a:xfrm>
              <a:off x="7139109" y="2775477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47" name="Stjerne med 4 tagger 13">
              <a:extLst>
                <a:ext uri="{FF2B5EF4-FFF2-40B4-BE49-F238E27FC236}">
                  <a16:creationId xmlns:a16="http://schemas.microsoft.com/office/drawing/2014/main" id="{998367AF-FC2B-D5B4-08CE-BEAF7E2B812B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89186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576E-9A2F-BD2C-C036-E8BFC597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2E274220-6DD7-677C-86A6-833518B31A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2711"/>
          <a:stretch/>
        </p:blipFill>
        <p:spPr>
          <a:xfrm>
            <a:off x="9425" y="781379"/>
            <a:ext cx="6363932" cy="3482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447E040-F346-8FC2-937B-0BA99F34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SRNTGT002B AIRCRAFT STAGING AREA</a:t>
            </a:r>
          </a:p>
        </p:txBody>
      </p: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4F98F54B-ED92-76E1-562D-CE4DA1868465}"/>
              </a:ext>
            </a:extLst>
          </p:cNvPr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94929AB9-B102-991E-AF82-3F070C185C32}"/>
                </a:ext>
              </a:extLst>
            </p:cNvPr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>
              <a:extLst>
                <a:ext uri="{FF2B5EF4-FFF2-40B4-BE49-F238E27FC236}">
                  <a16:creationId xmlns:a16="http://schemas.microsoft.com/office/drawing/2014/main" id="{1A725539-8636-8D3F-3D12-8146FED5F5F7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CB4564D6-C8E1-4933-48E9-1EDC8EB238B7}"/>
              </a:ext>
            </a:extLst>
          </p:cNvPr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>
              <a:extLst>
                <a:ext uri="{FF2B5EF4-FFF2-40B4-BE49-F238E27FC236}">
                  <a16:creationId xmlns:a16="http://schemas.microsoft.com/office/drawing/2014/main" id="{6A64FF36-D903-742F-2D54-DB622A0D85EB}"/>
                </a:ext>
              </a:extLst>
            </p:cNvPr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>
              <a:extLst>
                <a:ext uri="{FF2B5EF4-FFF2-40B4-BE49-F238E27FC236}">
                  <a16:creationId xmlns:a16="http://schemas.microsoft.com/office/drawing/2014/main" id="{B4DCF219-5FC2-7047-4D5B-EB6BDC81850F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DDF203EC-2C8F-867B-1303-C68859C63F1A}"/>
              </a:ext>
            </a:extLst>
          </p:cNvPr>
          <p:cNvSpPr txBox="1"/>
          <p:nvPr/>
        </p:nvSpPr>
        <p:spPr>
          <a:xfrm>
            <a:off x="6373357" y="781379"/>
            <a:ext cx="2752342" cy="34826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SRNTGT002-</a:t>
            </a:r>
            <a:r>
              <a:rPr lang="pl-PL" sz="1000" b="1" dirty="0"/>
              <a:t>A</a:t>
            </a:r>
            <a:r>
              <a:rPr lang="nb-NO" sz="1000" dirty="0"/>
              <a:t>-</a:t>
            </a:r>
            <a:endParaRPr lang="nb-NO" sz="1000" b="1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2EE0955D-8657-6672-C83C-3ED2EAB3A3F5}"/>
              </a:ext>
            </a:extLst>
          </p:cNvPr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grpSp>
        <p:nvGrpSpPr>
          <p:cNvPr id="43" name="Gruppe 26">
            <a:extLst>
              <a:ext uri="{FF2B5EF4-FFF2-40B4-BE49-F238E27FC236}">
                <a16:creationId xmlns:a16="http://schemas.microsoft.com/office/drawing/2014/main" id="{C2D6ADDC-B05A-91AA-7745-E37C4A694C30}"/>
              </a:ext>
            </a:extLst>
          </p:cNvPr>
          <p:cNvGrpSpPr/>
          <p:nvPr/>
        </p:nvGrpSpPr>
        <p:grpSpPr>
          <a:xfrm>
            <a:off x="9619185" y="2753439"/>
            <a:ext cx="316173" cy="400110"/>
            <a:chOff x="7092280" y="2681858"/>
            <a:chExt cx="316173" cy="400110"/>
          </a:xfrm>
        </p:grpSpPr>
        <p:sp>
          <p:nvSpPr>
            <p:cNvPr id="44" name="TekstSylinder 27">
              <a:extLst>
                <a:ext uri="{FF2B5EF4-FFF2-40B4-BE49-F238E27FC236}">
                  <a16:creationId xmlns:a16="http://schemas.microsoft.com/office/drawing/2014/main" id="{29567433-D572-8758-4CF0-D6514FFA9BB6}"/>
                </a:ext>
              </a:extLst>
            </p:cNvPr>
            <p:cNvSpPr txBox="1"/>
            <p:nvPr/>
          </p:nvSpPr>
          <p:spPr>
            <a:xfrm>
              <a:off x="7169621" y="2681858"/>
              <a:ext cx="238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54" name="Stjerne med 4 tagger 28">
              <a:extLst>
                <a:ext uri="{FF2B5EF4-FFF2-40B4-BE49-F238E27FC236}">
                  <a16:creationId xmlns:a16="http://schemas.microsoft.com/office/drawing/2014/main" id="{07ED3BC6-2BB9-7368-4016-CCA7EC2FCB1A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" name="Pil opp 2">
            <a:extLst>
              <a:ext uri="{FF2B5EF4-FFF2-40B4-BE49-F238E27FC236}">
                <a16:creationId xmlns:a16="http://schemas.microsoft.com/office/drawing/2014/main" id="{379FC64C-40CA-7240-F60E-2802B7FD3230}"/>
              </a:ext>
            </a:extLst>
          </p:cNvPr>
          <p:cNvSpPr/>
          <p:nvPr/>
        </p:nvSpPr>
        <p:spPr>
          <a:xfrm rot="7418981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id="{02F085CC-F165-0EEF-65C3-9C929F9CD179}"/>
              </a:ext>
            </a:extLst>
          </p:cNvPr>
          <p:cNvSpPr/>
          <p:nvPr/>
        </p:nvSpPr>
        <p:spPr>
          <a:xfrm>
            <a:off x="626389" y="2265544"/>
            <a:ext cx="5545108" cy="1698967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2809598 w 4498323"/>
              <a:gd name="connsiteY8" fmla="*/ 571437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6145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9304 h 1577664"/>
              <a:gd name="connsiteX1" fmla="*/ 707938 w 4498323"/>
              <a:gd name="connsiteY1" fmla="*/ 29951 h 1577664"/>
              <a:gd name="connsiteX2" fmla="*/ 1239898 w 4498323"/>
              <a:gd name="connsiteY2" fmla="*/ 707 h 1577664"/>
              <a:gd name="connsiteX3" fmla="*/ 1631370 w 4498323"/>
              <a:gd name="connsiteY3" fmla="*/ 708 h 1577664"/>
              <a:gd name="connsiteX4" fmla="*/ 1991449 w 4498323"/>
              <a:gd name="connsiteY4" fmla="*/ 64328 h 1577664"/>
              <a:gd name="connsiteX5" fmla="*/ 2261192 w 4498323"/>
              <a:gd name="connsiteY5" fmla="*/ 246350 h 1577664"/>
              <a:gd name="connsiteX6" fmla="*/ 2328128 w 4498323"/>
              <a:gd name="connsiteY6" fmla="*/ 3670 h 1577664"/>
              <a:gd name="connsiteX7" fmla="*/ 2740639 w 4498323"/>
              <a:gd name="connsiteY7" fmla="*/ 62160 h 1577664"/>
              <a:gd name="connsiteX8" fmla="*/ 3868377 w 4498323"/>
              <a:gd name="connsiteY8" fmla="*/ 345262 h 1577664"/>
              <a:gd name="connsiteX9" fmla="*/ 4498323 w 4498323"/>
              <a:gd name="connsiteY9" fmla="*/ 1577664 h 1577664"/>
              <a:gd name="connsiteX10" fmla="*/ 1569908 w 4498323"/>
              <a:gd name="connsiteY10" fmla="*/ 1419537 h 1577664"/>
              <a:gd name="connsiteX11" fmla="*/ 426055 w 4498323"/>
              <a:gd name="connsiteY11" fmla="*/ 950279 h 1577664"/>
              <a:gd name="connsiteX12" fmla="*/ 20626 w 4498323"/>
              <a:gd name="connsiteY12" fmla="*/ 543423 h 1577664"/>
              <a:gd name="connsiteX13" fmla="*/ 0 w 4498323"/>
              <a:gd name="connsiteY13" fmla="*/ 299304 h 1577664"/>
              <a:gd name="connsiteX0" fmla="*/ 0 w 4498323"/>
              <a:gd name="connsiteY0" fmla="*/ 342858 h 1621218"/>
              <a:gd name="connsiteX1" fmla="*/ 707938 w 4498323"/>
              <a:gd name="connsiteY1" fmla="*/ 73505 h 1621218"/>
              <a:gd name="connsiteX2" fmla="*/ 1239898 w 4498323"/>
              <a:gd name="connsiteY2" fmla="*/ 44261 h 1621218"/>
              <a:gd name="connsiteX3" fmla="*/ 1631370 w 4498323"/>
              <a:gd name="connsiteY3" fmla="*/ 44262 h 1621218"/>
              <a:gd name="connsiteX4" fmla="*/ 1991449 w 4498323"/>
              <a:gd name="connsiteY4" fmla="*/ 107882 h 1621218"/>
              <a:gd name="connsiteX5" fmla="*/ 1972434 w 4498323"/>
              <a:gd name="connsiteY5" fmla="*/ 8021 h 1621218"/>
              <a:gd name="connsiteX6" fmla="*/ 2328128 w 4498323"/>
              <a:gd name="connsiteY6" fmla="*/ 47224 h 1621218"/>
              <a:gd name="connsiteX7" fmla="*/ 2740639 w 4498323"/>
              <a:gd name="connsiteY7" fmla="*/ 105714 h 1621218"/>
              <a:gd name="connsiteX8" fmla="*/ 3868377 w 4498323"/>
              <a:gd name="connsiteY8" fmla="*/ 388816 h 1621218"/>
              <a:gd name="connsiteX9" fmla="*/ 4498323 w 4498323"/>
              <a:gd name="connsiteY9" fmla="*/ 1621218 h 1621218"/>
              <a:gd name="connsiteX10" fmla="*/ 1569908 w 4498323"/>
              <a:gd name="connsiteY10" fmla="*/ 1463091 h 1621218"/>
              <a:gd name="connsiteX11" fmla="*/ 426055 w 4498323"/>
              <a:gd name="connsiteY11" fmla="*/ 993833 h 1621218"/>
              <a:gd name="connsiteX12" fmla="*/ 20626 w 4498323"/>
              <a:gd name="connsiteY12" fmla="*/ 586977 h 1621218"/>
              <a:gd name="connsiteX13" fmla="*/ 0 w 4498323"/>
              <a:gd name="connsiteY13" fmla="*/ 342858 h 1621218"/>
              <a:gd name="connsiteX0" fmla="*/ 0 w 4498323"/>
              <a:gd name="connsiteY0" fmla="*/ 475607 h 1753967"/>
              <a:gd name="connsiteX1" fmla="*/ 707938 w 4498323"/>
              <a:gd name="connsiteY1" fmla="*/ 206254 h 1753967"/>
              <a:gd name="connsiteX2" fmla="*/ 1239898 w 4498323"/>
              <a:gd name="connsiteY2" fmla="*/ 177010 h 1753967"/>
              <a:gd name="connsiteX3" fmla="*/ 1631370 w 4498323"/>
              <a:gd name="connsiteY3" fmla="*/ 177011 h 1753967"/>
              <a:gd name="connsiteX4" fmla="*/ 1441434 w 4498323"/>
              <a:gd name="connsiteY4" fmla="*/ 0 h 1753967"/>
              <a:gd name="connsiteX5" fmla="*/ 1972434 w 4498323"/>
              <a:gd name="connsiteY5" fmla="*/ 140770 h 1753967"/>
              <a:gd name="connsiteX6" fmla="*/ 2328128 w 4498323"/>
              <a:gd name="connsiteY6" fmla="*/ 179973 h 1753967"/>
              <a:gd name="connsiteX7" fmla="*/ 2740639 w 4498323"/>
              <a:gd name="connsiteY7" fmla="*/ 238463 h 1753967"/>
              <a:gd name="connsiteX8" fmla="*/ 3868377 w 4498323"/>
              <a:gd name="connsiteY8" fmla="*/ 521565 h 1753967"/>
              <a:gd name="connsiteX9" fmla="*/ 4498323 w 4498323"/>
              <a:gd name="connsiteY9" fmla="*/ 1753967 h 1753967"/>
              <a:gd name="connsiteX10" fmla="*/ 1569908 w 4498323"/>
              <a:gd name="connsiteY10" fmla="*/ 1595840 h 1753967"/>
              <a:gd name="connsiteX11" fmla="*/ 426055 w 4498323"/>
              <a:gd name="connsiteY11" fmla="*/ 1126582 h 1753967"/>
              <a:gd name="connsiteX12" fmla="*/ 20626 w 4498323"/>
              <a:gd name="connsiteY12" fmla="*/ 719726 h 1753967"/>
              <a:gd name="connsiteX13" fmla="*/ 0 w 4498323"/>
              <a:gd name="connsiteY13" fmla="*/ 475607 h 1753967"/>
              <a:gd name="connsiteX0" fmla="*/ 0 w 4498323"/>
              <a:gd name="connsiteY0" fmla="*/ 552978 h 1831338"/>
              <a:gd name="connsiteX1" fmla="*/ 707938 w 4498323"/>
              <a:gd name="connsiteY1" fmla="*/ 283625 h 1831338"/>
              <a:gd name="connsiteX2" fmla="*/ 1239898 w 4498323"/>
              <a:gd name="connsiteY2" fmla="*/ 254381 h 1831338"/>
              <a:gd name="connsiteX3" fmla="*/ 1081355 w 4498323"/>
              <a:gd name="connsiteY3" fmla="*/ 0 h 1831338"/>
              <a:gd name="connsiteX4" fmla="*/ 1441434 w 4498323"/>
              <a:gd name="connsiteY4" fmla="*/ 77371 h 1831338"/>
              <a:gd name="connsiteX5" fmla="*/ 1972434 w 4498323"/>
              <a:gd name="connsiteY5" fmla="*/ 218141 h 1831338"/>
              <a:gd name="connsiteX6" fmla="*/ 2328128 w 4498323"/>
              <a:gd name="connsiteY6" fmla="*/ 257344 h 1831338"/>
              <a:gd name="connsiteX7" fmla="*/ 2740639 w 4498323"/>
              <a:gd name="connsiteY7" fmla="*/ 315834 h 1831338"/>
              <a:gd name="connsiteX8" fmla="*/ 3868377 w 4498323"/>
              <a:gd name="connsiteY8" fmla="*/ 598936 h 1831338"/>
              <a:gd name="connsiteX9" fmla="*/ 4498323 w 4498323"/>
              <a:gd name="connsiteY9" fmla="*/ 1831338 h 1831338"/>
              <a:gd name="connsiteX10" fmla="*/ 1569908 w 4498323"/>
              <a:gd name="connsiteY10" fmla="*/ 1673211 h 1831338"/>
              <a:gd name="connsiteX11" fmla="*/ 426055 w 4498323"/>
              <a:gd name="connsiteY11" fmla="*/ 1203953 h 1831338"/>
              <a:gd name="connsiteX12" fmla="*/ 20626 w 4498323"/>
              <a:gd name="connsiteY12" fmla="*/ 797097 h 1831338"/>
              <a:gd name="connsiteX13" fmla="*/ 0 w 4498323"/>
              <a:gd name="connsiteY13" fmla="*/ 552978 h 1831338"/>
              <a:gd name="connsiteX0" fmla="*/ 0 w 4498323"/>
              <a:gd name="connsiteY0" fmla="*/ 731734 h 2010094"/>
              <a:gd name="connsiteX1" fmla="*/ 707938 w 4498323"/>
              <a:gd name="connsiteY1" fmla="*/ 462381 h 2010094"/>
              <a:gd name="connsiteX2" fmla="*/ 22990 w 4498323"/>
              <a:gd name="connsiteY2" fmla="*/ 0 h 2010094"/>
              <a:gd name="connsiteX3" fmla="*/ 1081355 w 4498323"/>
              <a:gd name="connsiteY3" fmla="*/ 178756 h 2010094"/>
              <a:gd name="connsiteX4" fmla="*/ 1441434 w 4498323"/>
              <a:gd name="connsiteY4" fmla="*/ 256127 h 2010094"/>
              <a:gd name="connsiteX5" fmla="*/ 1972434 w 4498323"/>
              <a:gd name="connsiteY5" fmla="*/ 396897 h 2010094"/>
              <a:gd name="connsiteX6" fmla="*/ 2328128 w 4498323"/>
              <a:gd name="connsiteY6" fmla="*/ 436100 h 2010094"/>
              <a:gd name="connsiteX7" fmla="*/ 2740639 w 4498323"/>
              <a:gd name="connsiteY7" fmla="*/ 494590 h 2010094"/>
              <a:gd name="connsiteX8" fmla="*/ 3868377 w 4498323"/>
              <a:gd name="connsiteY8" fmla="*/ 777692 h 2010094"/>
              <a:gd name="connsiteX9" fmla="*/ 4498323 w 4498323"/>
              <a:gd name="connsiteY9" fmla="*/ 2010094 h 2010094"/>
              <a:gd name="connsiteX10" fmla="*/ 1569908 w 4498323"/>
              <a:gd name="connsiteY10" fmla="*/ 1851967 h 2010094"/>
              <a:gd name="connsiteX11" fmla="*/ 426055 w 4498323"/>
              <a:gd name="connsiteY11" fmla="*/ 1382709 h 2010094"/>
              <a:gd name="connsiteX12" fmla="*/ 20626 w 4498323"/>
              <a:gd name="connsiteY12" fmla="*/ 975853 h 2010094"/>
              <a:gd name="connsiteX13" fmla="*/ 0 w 4498323"/>
              <a:gd name="connsiteY13" fmla="*/ 731734 h 2010094"/>
              <a:gd name="connsiteX0" fmla="*/ 55208 w 4553531"/>
              <a:gd name="connsiteY0" fmla="*/ 731734 h 2010094"/>
              <a:gd name="connsiteX1" fmla="*/ 0 w 4553531"/>
              <a:gd name="connsiteY1" fmla="*/ 311127 h 2010094"/>
              <a:gd name="connsiteX2" fmla="*/ 78198 w 4553531"/>
              <a:gd name="connsiteY2" fmla="*/ 0 h 2010094"/>
              <a:gd name="connsiteX3" fmla="*/ 1136563 w 4553531"/>
              <a:gd name="connsiteY3" fmla="*/ 178756 h 2010094"/>
              <a:gd name="connsiteX4" fmla="*/ 1496642 w 4553531"/>
              <a:gd name="connsiteY4" fmla="*/ 256127 h 2010094"/>
              <a:gd name="connsiteX5" fmla="*/ 2027642 w 4553531"/>
              <a:gd name="connsiteY5" fmla="*/ 396897 h 2010094"/>
              <a:gd name="connsiteX6" fmla="*/ 2383336 w 4553531"/>
              <a:gd name="connsiteY6" fmla="*/ 436100 h 2010094"/>
              <a:gd name="connsiteX7" fmla="*/ 2795847 w 4553531"/>
              <a:gd name="connsiteY7" fmla="*/ 494590 h 2010094"/>
              <a:gd name="connsiteX8" fmla="*/ 3923585 w 4553531"/>
              <a:gd name="connsiteY8" fmla="*/ 777692 h 2010094"/>
              <a:gd name="connsiteX9" fmla="*/ 4553531 w 4553531"/>
              <a:gd name="connsiteY9" fmla="*/ 2010094 h 2010094"/>
              <a:gd name="connsiteX10" fmla="*/ 1625116 w 4553531"/>
              <a:gd name="connsiteY10" fmla="*/ 1851967 h 2010094"/>
              <a:gd name="connsiteX11" fmla="*/ 481263 w 4553531"/>
              <a:gd name="connsiteY11" fmla="*/ 1382709 h 2010094"/>
              <a:gd name="connsiteX12" fmla="*/ 75834 w 4553531"/>
              <a:gd name="connsiteY12" fmla="*/ 975853 h 2010094"/>
              <a:gd name="connsiteX13" fmla="*/ 55208 w 4553531"/>
              <a:gd name="connsiteY13" fmla="*/ 731734 h 2010094"/>
              <a:gd name="connsiteX0" fmla="*/ 55208 w 4553531"/>
              <a:gd name="connsiteY0" fmla="*/ 621731 h 1900091"/>
              <a:gd name="connsiteX1" fmla="*/ 0 w 4553531"/>
              <a:gd name="connsiteY1" fmla="*/ 201124 h 1900091"/>
              <a:gd name="connsiteX2" fmla="*/ 243202 w 4553531"/>
              <a:gd name="connsiteY2" fmla="*/ 0 h 1900091"/>
              <a:gd name="connsiteX3" fmla="*/ 1136563 w 4553531"/>
              <a:gd name="connsiteY3" fmla="*/ 68753 h 1900091"/>
              <a:gd name="connsiteX4" fmla="*/ 1496642 w 4553531"/>
              <a:gd name="connsiteY4" fmla="*/ 146124 h 1900091"/>
              <a:gd name="connsiteX5" fmla="*/ 2027642 w 4553531"/>
              <a:gd name="connsiteY5" fmla="*/ 286894 h 1900091"/>
              <a:gd name="connsiteX6" fmla="*/ 2383336 w 4553531"/>
              <a:gd name="connsiteY6" fmla="*/ 326097 h 1900091"/>
              <a:gd name="connsiteX7" fmla="*/ 2795847 w 4553531"/>
              <a:gd name="connsiteY7" fmla="*/ 384587 h 1900091"/>
              <a:gd name="connsiteX8" fmla="*/ 3923585 w 4553531"/>
              <a:gd name="connsiteY8" fmla="*/ 667689 h 1900091"/>
              <a:gd name="connsiteX9" fmla="*/ 4553531 w 4553531"/>
              <a:gd name="connsiteY9" fmla="*/ 1900091 h 1900091"/>
              <a:gd name="connsiteX10" fmla="*/ 1625116 w 4553531"/>
              <a:gd name="connsiteY10" fmla="*/ 1741964 h 1900091"/>
              <a:gd name="connsiteX11" fmla="*/ 481263 w 4553531"/>
              <a:gd name="connsiteY11" fmla="*/ 1272706 h 1900091"/>
              <a:gd name="connsiteX12" fmla="*/ 75834 w 4553531"/>
              <a:gd name="connsiteY12" fmla="*/ 865850 h 1900091"/>
              <a:gd name="connsiteX13" fmla="*/ 55208 w 4553531"/>
              <a:gd name="connsiteY13" fmla="*/ 621731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477351 h 1831338"/>
              <a:gd name="connsiteX1" fmla="*/ 797316 w 5350847"/>
              <a:gd name="connsiteY1" fmla="*/ 132371 h 1831338"/>
              <a:gd name="connsiteX2" fmla="*/ 1081769 w 5350847"/>
              <a:gd name="connsiteY2" fmla="*/ 158128 h 1831338"/>
              <a:gd name="connsiteX3" fmla="*/ 1933879 w 5350847"/>
              <a:gd name="connsiteY3" fmla="*/ 0 h 1831338"/>
              <a:gd name="connsiteX4" fmla="*/ 2293958 w 5350847"/>
              <a:gd name="connsiteY4" fmla="*/ 77371 h 1831338"/>
              <a:gd name="connsiteX5" fmla="*/ 2824958 w 5350847"/>
              <a:gd name="connsiteY5" fmla="*/ 218141 h 1831338"/>
              <a:gd name="connsiteX6" fmla="*/ 3180652 w 5350847"/>
              <a:gd name="connsiteY6" fmla="*/ 257344 h 1831338"/>
              <a:gd name="connsiteX7" fmla="*/ 3593163 w 5350847"/>
              <a:gd name="connsiteY7" fmla="*/ 315834 h 1831338"/>
              <a:gd name="connsiteX8" fmla="*/ 4720901 w 5350847"/>
              <a:gd name="connsiteY8" fmla="*/ 598936 h 1831338"/>
              <a:gd name="connsiteX9" fmla="*/ 5350847 w 5350847"/>
              <a:gd name="connsiteY9" fmla="*/ 1831338 h 1831338"/>
              <a:gd name="connsiteX10" fmla="*/ 2422432 w 5350847"/>
              <a:gd name="connsiteY10" fmla="*/ 1673211 h 1831338"/>
              <a:gd name="connsiteX11" fmla="*/ 1278579 w 5350847"/>
              <a:gd name="connsiteY11" fmla="*/ 1203953 h 1831338"/>
              <a:gd name="connsiteX12" fmla="*/ 873150 w 5350847"/>
              <a:gd name="connsiteY12" fmla="*/ 797097 h 1831338"/>
              <a:gd name="connsiteX13" fmla="*/ 0 w 5350847"/>
              <a:gd name="connsiteY13" fmla="*/ 477351 h 1831338"/>
              <a:gd name="connsiteX0" fmla="*/ 0 w 5350847"/>
              <a:gd name="connsiteY0" fmla="*/ 399980 h 1753967"/>
              <a:gd name="connsiteX1" fmla="*/ 797316 w 5350847"/>
              <a:gd name="connsiteY1" fmla="*/ 55000 h 1753967"/>
              <a:gd name="connsiteX2" fmla="*/ 1081769 w 5350847"/>
              <a:gd name="connsiteY2" fmla="*/ 80757 h 1753967"/>
              <a:gd name="connsiteX3" fmla="*/ 1700123 w 5350847"/>
              <a:gd name="connsiteY3" fmla="*/ 204512 h 1753967"/>
              <a:gd name="connsiteX4" fmla="*/ 2293958 w 5350847"/>
              <a:gd name="connsiteY4" fmla="*/ 0 h 1753967"/>
              <a:gd name="connsiteX5" fmla="*/ 2824958 w 5350847"/>
              <a:gd name="connsiteY5" fmla="*/ 140770 h 1753967"/>
              <a:gd name="connsiteX6" fmla="*/ 3180652 w 5350847"/>
              <a:gd name="connsiteY6" fmla="*/ 179973 h 1753967"/>
              <a:gd name="connsiteX7" fmla="*/ 3593163 w 5350847"/>
              <a:gd name="connsiteY7" fmla="*/ 238463 h 1753967"/>
              <a:gd name="connsiteX8" fmla="*/ 4720901 w 5350847"/>
              <a:gd name="connsiteY8" fmla="*/ 521565 h 1753967"/>
              <a:gd name="connsiteX9" fmla="*/ 5350847 w 5350847"/>
              <a:gd name="connsiteY9" fmla="*/ 1753967 h 1753967"/>
              <a:gd name="connsiteX10" fmla="*/ 2422432 w 5350847"/>
              <a:gd name="connsiteY10" fmla="*/ 1595840 h 1753967"/>
              <a:gd name="connsiteX11" fmla="*/ 1278579 w 5350847"/>
              <a:gd name="connsiteY11" fmla="*/ 1126582 h 1753967"/>
              <a:gd name="connsiteX12" fmla="*/ 873150 w 5350847"/>
              <a:gd name="connsiteY12" fmla="*/ 719726 h 1753967"/>
              <a:gd name="connsiteX13" fmla="*/ 0 w 5350847"/>
              <a:gd name="connsiteY13" fmla="*/ 399980 h 1753967"/>
              <a:gd name="connsiteX0" fmla="*/ 0 w 5350847"/>
              <a:gd name="connsiteY0" fmla="*/ 344980 h 1698967"/>
              <a:gd name="connsiteX1" fmla="*/ 797316 w 5350847"/>
              <a:gd name="connsiteY1" fmla="*/ 0 h 1698967"/>
              <a:gd name="connsiteX2" fmla="*/ 1081769 w 5350847"/>
              <a:gd name="connsiteY2" fmla="*/ 25757 h 1698967"/>
              <a:gd name="connsiteX3" fmla="*/ 1700123 w 5350847"/>
              <a:gd name="connsiteY3" fmla="*/ 149512 h 1698967"/>
              <a:gd name="connsiteX4" fmla="*/ 2101452 w 5350847"/>
              <a:gd name="connsiteY4" fmla="*/ 206257 h 1698967"/>
              <a:gd name="connsiteX5" fmla="*/ 2824958 w 5350847"/>
              <a:gd name="connsiteY5" fmla="*/ 85770 h 1698967"/>
              <a:gd name="connsiteX6" fmla="*/ 3180652 w 5350847"/>
              <a:gd name="connsiteY6" fmla="*/ 124973 h 1698967"/>
              <a:gd name="connsiteX7" fmla="*/ 3593163 w 5350847"/>
              <a:gd name="connsiteY7" fmla="*/ 183463 h 1698967"/>
              <a:gd name="connsiteX8" fmla="*/ 4720901 w 5350847"/>
              <a:gd name="connsiteY8" fmla="*/ 466565 h 1698967"/>
              <a:gd name="connsiteX9" fmla="*/ 5350847 w 5350847"/>
              <a:gd name="connsiteY9" fmla="*/ 1698967 h 1698967"/>
              <a:gd name="connsiteX10" fmla="*/ 2422432 w 5350847"/>
              <a:gd name="connsiteY10" fmla="*/ 1540840 h 1698967"/>
              <a:gd name="connsiteX11" fmla="*/ 1278579 w 5350847"/>
              <a:gd name="connsiteY11" fmla="*/ 1071582 h 1698967"/>
              <a:gd name="connsiteX12" fmla="*/ 873150 w 5350847"/>
              <a:gd name="connsiteY12" fmla="*/ 664726 h 1698967"/>
              <a:gd name="connsiteX13" fmla="*/ 0 w 5350847"/>
              <a:gd name="connsiteY13" fmla="*/ 344980 h 1698967"/>
              <a:gd name="connsiteX0" fmla="*/ 0 w 5350847"/>
              <a:gd name="connsiteY0" fmla="*/ 344980 h 1698967"/>
              <a:gd name="connsiteX1" fmla="*/ 797316 w 5350847"/>
              <a:gd name="connsiteY1" fmla="*/ 0 h 1698967"/>
              <a:gd name="connsiteX2" fmla="*/ 1081769 w 5350847"/>
              <a:gd name="connsiteY2" fmla="*/ 25757 h 1698967"/>
              <a:gd name="connsiteX3" fmla="*/ 1700123 w 5350847"/>
              <a:gd name="connsiteY3" fmla="*/ 149512 h 1698967"/>
              <a:gd name="connsiteX4" fmla="*/ 2101452 w 5350847"/>
              <a:gd name="connsiteY4" fmla="*/ 206257 h 1698967"/>
              <a:gd name="connsiteX5" fmla="*/ 2673704 w 5350847"/>
              <a:gd name="connsiteY5" fmla="*/ 374528 h 1698967"/>
              <a:gd name="connsiteX6" fmla="*/ 3180652 w 5350847"/>
              <a:gd name="connsiteY6" fmla="*/ 124973 h 1698967"/>
              <a:gd name="connsiteX7" fmla="*/ 3593163 w 5350847"/>
              <a:gd name="connsiteY7" fmla="*/ 183463 h 1698967"/>
              <a:gd name="connsiteX8" fmla="*/ 4720901 w 5350847"/>
              <a:gd name="connsiteY8" fmla="*/ 466565 h 1698967"/>
              <a:gd name="connsiteX9" fmla="*/ 5350847 w 5350847"/>
              <a:gd name="connsiteY9" fmla="*/ 1698967 h 1698967"/>
              <a:gd name="connsiteX10" fmla="*/ 2422432 w 5350847"/>
              <a:gd name="connsiteY10" fmla="*/ 1540840 h 1698967"/>
              <a:gd name="connsiteX11" fmla="*/ 1278579 w 5350847"/>
              <a:gd name="connsiteY11" fmla="*/ 1071582 h 1698967"/>
              <a:gd name="connsiteX12" fmla="*/ 873150 w 5350847"/>
              <a:gd name="connsiteY12" fmla="*/ 664726 h 1698967"/>
              <a:gd name="connsiteX13" fmla="*/ 0 w 5350847"/>
              <a:gd name="connsiteY13" fmla="*/ 344980 h 1698967"/>
              <a:gd name="connsiteX0" fmla="*/ 0 w 5350847"/>
              <a:gd name="connsiteY0" fmla="*/ 344980 h 1698967"/>
              <a:gd name="connsiteX1" fmla="*/ 797316 w 5350847"/>
              <a:gd name="connsiteY1" fmla="*/ 0 h 1698967"/>
              <a:gd name="connsiteX2" fmla="*/ 1081769 w 5350847"/>
              <a:gd name="connsiteY2" fmla="*/ 25757 h 1698967"/>
              <a:gd name="connsiteX3" fmla="*/ 1700123 w 5350847"/>
              <a:gd name="connsiteY3" fmla="*/ 149512 h 1698967"/>
              <a:gd name="connsiteX4" fmla="*/ 2101452 w 5350847"/>
              <a:gd name="connsiteY4" fmla="*/ 206257 h 1698967"/>
              <a:gd name="connsiteX5" fmla="*/ 2673704 w 5350847"/>
              <a:gd name="connsiteY5" fmla="*/ 374528 h 1698967"/>
              <a:gd name="connsiteX6" fmla="*/ 3194402 w 5350847"/>
              <a:gd name="connsiteY6" fmla="*/ 434356 h 1698967"/>
              <a:gd name="connsiteX7" fmla="*/ 3593163 w 5350847"/>
              <a:gd name="connsiteY7" fmla="*/ 183463 h 1698967"/>
              <a:gd name="connsiteX8" fmla="*/ 4720901 w 5350847"/>
              <a:gd name="connsiteY8" fmla="*/ 466565 h 1698967"/>
              <a:gd name="connsiteX9" fmla="*/ 5350847 w 5350847"/>
              <a:gd name="connsiteY9" fmla="*/ 1698967 h 1698967"/>
              <a:gd name="connsiteX10" fmla="*/ 2422432 w 5350847"/>
              <a:gd name="connsiteY10" fmla="*/ 1540840 h 1698967"/>
              <a:gd name="connsiteX11" fmla="*/ 1278579 w 5350847"/>
              <a:gd name="connsiteY11" fmla="*/ 1071582 h 1698967"/>
              <a:gd name="connsiteX12" fmla="*/ 873150 w 5350847"/>
              <a:gd name="connsiteY12" fmla="*/ 664726 h 1698967"/>
              <a:gd name="connsiteX13" fmla="*/ 0 w 5350847"/>
              <a:gd name="connsiteY13" fmla="*/ 344980 h 1698967"/>
              <a:gd name="connsiteX0" fmla="*/ 0 w 5350847"/>
              <a:gd name="connsiteY0" fmla="*/ 344980 h 1698967"/>
              <a:gd name="connsiteX1" fmla="*/ 797316 w 5350847"/>
              <a:gd name="connsiteY1" fmla="*/ 0 h 1698967"/>
              <a:gd name="connsiteX2" fmla="*/ 1081769 w 5350847"/>
              <a:gd name="connsiteY2" fmla="*/ 25757 h 1698967"/>
              <a:gd name="connsiteX3" fmla="*/ 1700123 w 5350847"/>
              <a:gd name="connsiteY3" fmla="*/ 149512 h 1698967"/>
              <a:gd name="connsiteX4" fmla="*/ 2101452 w 5350847"/>
              <a:gd name="connsiteY4" fmla="*/ 206257 h 1698967"/>
              <a:gd name="connsiteX5" fmla="*/ 2673704 w 5350847"/>
              <a:gd name="connsiteY5" fmla="*/ 374528 h 1698967"/>
              <a:gd name="connsiteX6" fmla="*/ 3194402 w 5350847"/>
              <a:gd name="connsiteY6" fmla="*/ 434356 h 1698967"/>
              <a:gd name="connsiteX7" fmla="*/ 3531286 w 5350847"/>
              <a:gd name="connsiteY7" fmla="*/ 547848 h 1698967"/>
              <a:gd name="connsiteX8" fmla="*/ 4720901 w 5350847"/>
              <a:gd name="connsiteY8" fmla="*/ 466565 h 1698967"/>
              <a:gd name="connsiteX9" fmla="*/ 5350847 w 5350847"/>
              <a:gd name="connsiteY9" fmla="*/ 1698967 h 1698967"/>
              <a:gd name="connsiteX10" fmla="*/ 2422432 w 5350847"/>
              <a:gd name="connsiteY10" fmla="*/ 1540840 h 1698967"/>
              <a:gd name="connsiteX11" fmla="*/ 1278579 w 5350847"/>
              <a:gd name="connsiteY11" fmla="*/ 1071582 h 1698967"/>
              <a:gd name="connsiteX12" fmla="*/ 873150 w 5350847"/>
              <a:gd name="connsiteY12" fmla="*/ 664726 h 1698967"/>
              <a:gd name="connsiteX13" fmla="*/ 0 w 5350847"/>
              <a:gd name="connsiteY13" fmla="*/ 344980 h 1698967"/>
              <a:gd name="connsiteX0" fmla="*/ 0 w 5350847"/>
              <a:gd name="connsiteY0" fmla="*/ 344980 h 1698967"/>
              <a:gd name="connsiteX1" fmla="*/ 797316 w 5350847"/>
              <a:gd name="connsiteY1" fmla="*/ 0 h 1698967"/>
              <a:gd name="connsiteX2" fmla="*/ 1081769 w 5350847"/>
              <a:gd name="connsiteY2" fmla="*/ 25757 h 1698967"/>
              <a:gd name="connsiteX3" fmla="*/ 1700123 w 5350847"/>
              <a:gd name="connsiteY3" fmla="*/ 149512 h 1698967"/>
              <a:gd name="connsiteX4" fmla="*/ 2101452 w 5350847"/>
              <a:gd name="connsiteY4" fmla="*/ 206257 h 1698967"/>
              <a:gd name="connsiteX5" fmla="*/ 2673704 w 5350847"/>
              <a:gd name="connsiteY5" fmla="*/ 374528 h 1698967"/>
              <a:gd name="connsiteX6" fmla="*/ 3194402 w 5350847"/>
              <a:gd name="connsiteY6" fmla="*/ 434356 h 1698967"/>
              <a:gd name="connsiteX7" fmla="*/ 3531286 w 5350847"/>
              <a:gd name="connsiteY7" fmla="*/ 547848 h 1698967"/>
              <a:gd name="connsiteX8" fmla="*/ 4885905 w 5350847"/>
              <a:gd name="connsiteY8" fmla="*/ 844700 h 1698967"/>
              <a:gd name="connsiteX9" fmla="*/ 5350847 w 5350847"/>
              <a:gd name="connsiteY9" fmla="*/ 1698967 h 1698967"/>
              <a:gd name="connsiteX10" fmla="*/ 2422432 w 5350847"/>
              <a:gd name="connsiteY10" fmla="*/ 1540840 h 1698967"/>
              <a:gd name="connsiteX11" fmla="*/ 1278579 w 5350847"/>
              <a:gd name="connsiteY11" fmla="*/ 1071582 h 1698967"/>
              <a:gd name="connsiteX12" fmla="*/ 873150 w 5350847"/>
              <a:gd name="connsiteY12" fmla="*/ 664726 h 1698967"/>
              <a:gd name="connsiteX13" fmla="*/ 0 w 5350847"/>
              <a:gd name="connsiteY13" fmla="*/ 344980 h 1698967"/>
              <a:gd name="connsiteX0" fmla="*/ 0 w 5477938"/>
              <a:gd name="connsiteY0" fmla="*/ 344980 h 1698967"/>
              <a:gd name="connsiteX1" fmla="*/ 797316 w 5477938"/>
              <a:gd name="connsiteY1" fmla="*/ 0 h 1698967"/>
              <a:gd name="connsiteX2" fmla="*/ 1081769 w 5477938"/>
              <a:gd name="connsiteY2" fmla="*/ 25757 h 1698967"/>
              <a:gd name="connsiteX3" fmla="*/ 1700123 w 5477938"/>
              <a:gd name="connsiteY3" fmla="*/ 149512 h 1698967"/>
              <a:gd name="connsiteX4" fmla="*/ 2101452 w 5477938"/>
              <a:gd name="connsiteY4" fmla="*/ 206257 h 1698967"/>
              <a:gd name="connsiteX5" fmla="*/ 2673704 w 5477938"/>
              <a:gd name="connsiteY5" fmla="*/ 374528 h 1698967"/>
              <a:gd name="connsiteX6" fmla="*/ 3194402 w 5477938"/>
              <a:gd name="connsiteY6" fmla="*/ 434356 h 1698967"/>
              <a:gd name="connsiteX7" fmla="*/ 3531286 w 5477938"/>
              <a:gd name="connsiteY7" fmla="*/ 547848 h 1698967"/>
              <a:gd name="connsiteX8" fmla="*/ 4885905 w 5477938"/>
              <a:gd name="connsiteY8" fmla="*/ 844700 h 1698967"/>
              <a:gd name="connsiteX9" fmla="*/ 4963141 w 5477938"/>
              <a:gd name="connsiteY9" fmla="*/ 910793 h 1698967"/>
              <a:gd name="connsiteX10" fmla="*/ 5350847 w 5477938"/>
              <a:gd name="connsiteY10" fmla="*/ 1698967 h 1698967"/>
              <a:gd name="connsiteX11" fmla="*/ 2422432 w 5477938"/>
              <a:gd name="connsiteY11" fmla="*/ 1540840 h 1698967"/>
              <a:gd name="connsiteX12" fmla="*/ 1278579 w 5477938"/>
              <a:gd name="connsiteY12" fmla="*/ 1071582 h 1698967"/>
              <a:gd name="connsiteX13" fmla="*/ 873150 w 5477938"/>
              <a:gd name="connsiteY13" fmla="*/ 664726 h 1698967"/>
              <a:gd name="connsiteX14" fmla="*/ 0 w 5477938"/>
              <a:gd name="connsiteY14" fmla="*/ 344980 h 1698967"/>
              <a:gd name="connsiteX0" fmla="*/ 0 w 5483587"/>
              <a:gd name="connsiteY0" fmla="*/ 344980 h 1698967"/>
              <a:gd name="connsiteX1" fmla="*/ 797316 w 5483587"/>
              <a:gd name="connsiteY1" fmla="*/ 0 h 1698967"/>
              <a:gd name="connsiteX2" fmla="*/ 1081769 w 5483587"/>
              <a:gd name="connsiteY2" fmla="*/ 25757 h 1698967"/>
              <a:gd name="connsiteX3" fmla="*/ 1700123 w 5483587"/>
              <a:gd name="connsiteY3" fmla="*/ 149512 h 1698967"/>
              <a:gd name="connsiteX4" fmla="*/ 2101452 w 5483587"/>
              <a:gd name="connsiteY4" fmla="*/ 206257 h 1698967"/>
              <a:gd name="connsiteX5" fmla="*/ 2673704 w 5483587"/>
              <a:gd name="connsiteY5" fmla="*/ 374528 h 1698967"/>
              <a:gd name="connsiteX6" fmla="*/ 3194402 w 5483587"/>
              <a:gd name="connsiteY6" fmla="*/ 434356 h 1698967"/>
              <a:gd name="connsiteX7" fmla="*/ 3531286 w 5483587"/>
              <a:gd name="connsiteY7" fmla="*/ 547848 h 1698967"/>
              <a:gd name="connsiteX8" fmla="*/ 4885905 w 5483587"/>
              <a:gd name="connsiteY8" fmla="*/ 844700 h 1698967"/>
              <a:gd name="connsiteX9" fmla="*/ 4963141 w 5483587"/>
              <a:gd name="connsiteY9" fmla="*/ 910793 h 1698967"/>
              <a:gd name="connsiteX10" fmla="*/ 5350847 w 5483587"/>
              <a:gd name="connsiteY10" fmla="*/ 1698967 h 1698967"/>
              <a:gd name="connsiteX11" fmla="*/ 2422432 w 5483587"/>
              <a:gd name="connsiteY11" fmla="*/ 1540840 h 1698967"/>
              <a:gd name="connsiteX12" fmla="*/ 1278579 w 5483587"/>
              <a:gd name="connsiteY12" fmla="*/ 1071582 h 1698967"/>
              <a:gd name="connsiteX13" fmla="*/ 873150 w 5483587"/>
              <a:gd name="connsiteY13" fmla="*/ 664726 h 1698967"/>
              <a:gd name="connsiteX14" fmla="*/ 0 w 5483587"/>
              <a:gd name="connsiteY14" fmla="*/ 344980 h 1698967"/>
              <a:gd name="connsiteX0" fmla="*/ 0 w 5483587"/>
              <a:gd name="connsiteY0" fmla="*/ 344980 h 1698967"/>
              <a:gd name="connsiteX1" fmla="*/ 797316 w 5483587"/>
              <a:gd name="connsiteY1" fmla="*/ 0 h 1698967"/>
              <a:gd name="connsiteX2" fmla="*/ 1081769 w 5483587"/>
              <a:gd name="connsiteY2" fmla="*/ 25757 h 1698967"/>
              <a:gd name="connsiteX3" fmla="*/ 1700123 w 5483587"/>
              <a:gd name="connsiteY3" fmla="*/ 149512 h 1698967"/>
              <a:gd name="connsiteX4" fmla="*/ 2101452 w 5483587"/>
              <a:gd name="connsiteY4" fmla="*/ 206257 h 1698967"/>
              <a:gd name="connsiteX5" fmla="*/ 2673704 w 5483587"/>
              <a:gd name="connsiteY5" fmla="*/ 374528 h 1698967"/>
              <a:gd name="connsiteX6" fmla="*/ 3194402 w 5483587"/>
              <a:gd name="connsiteY6" fmla="*/ 434356 h 1698967"/>
              <a:gd name="connsiteX7" fmla="*/ 3531286 w 5483587"/>
              <a:gd name="connsiteY7" fmla="*/ 547848 h 1698967"/>
              <a:gd name="connsiteX8" fmla="*/ 4885905 w 5483587"/>
              <a:gd name="connsiteY8" fmla="*/ 844700 h 1698967"/>
              <a:gd name="connsiteX9" fmla="*/ 4963141 w 5483587"/>
              <a:gd name="connsiteY9" fmla="*/ 910793 h 1698967"/>
              <a:gd name="connsiteX10" fmla="*/ 5350847 w 5483587"/>
              <a:gd name="connsiteY10" fmla="*/ 1698967 h 1698967"/>
              <a:gd name="connsiteX11" fmla="*/ 2422432 w 5483587"/>
              <a:gd name="connsiteY11" fmla="*/ 1540840 h 1698967"/>
              <a:gd name="connsiteX12" fmla="*/ 1278579 w 5483587"/>
              <a:gd name="connsiteY12" fmla="*/ 1071582 h 1698967"/>
              <a:gd name="connsiteX13" fmla="*/ 873150 w 5483587"/>
              <a:gd name="connsiteY13" fmla="*/ 664726 h 1698967"/>
              <a:gd name="connsiteX14" fmla="*/ 0 w 5483587"/>
              <a:gd name="connsiteY14" fmla="*/ 344980 h 1698967"/>
              <a:gd name="connsiteX0" fmla="*/ 0 w 5508626"/>
              <a:gd name="connsiteY0" fmla="*/ 344980 h 1698967"/>
              <a:gd name="connsiteX1" fmla="*/ 797316 w 5508626"/>
              <a:gd name="connsiteY1" fmla="*/ 0 h 1698967"/>
              <a:gd name="connsiteX2" fmla="*/ 1081769 w 5508626"/>
              <a:gd name="connsiteY2" fmla="*/ 25757 h 1698967"/>
              <a:gd name="connsiteX3" fmla="*/ 1700123 w 5508626"/>
              <a:gd name="connsiteY3" fmla="*/ 149512 h 1698967"/>
              <a:gd name="connsiteX4" fmla="*/ 2101452 w 5508626"/>
              <a:gd name="connsiteY4" fmla="*/ 206257 h 1698967"/>
              <a:gd name="connsiteX5" fmla="*/ 2673704 w 5508626"/>
              <a:gd name="connsiteY5" fmla="*/ 374528 h 1698967"/>
              <a:gd name="connsiteX6" fmla="*/ 3194402 w 5508626"/>
              <a:gd name="connsiteY6" fmla="*/ 434356 h 1698967"/>
              <a:gd name="connsiteX7" fmla="*/ 3531286 w 5508626"/>
              <a:gd name="connsiteY7" fmla="*/ 547848 h 1698967"/>
              <a:gd name="connsiteX8" fmla="*/ 4885905 w 5508626"/>
              <a:gd name="connsiteY8" fmla="*/ 844700 h 1698967"/>
              <a:gd name="connsiteX9" fmla="*/ 5121270 w 5508626"/>
              <a:gd name="connsiteY9" fmla="*/ 1007045 h 1698967"/>
              <a:gd name="connsiteX10" fmla="*/ 5350847 w 5508626"/>
              <a:gd name="connsiteY10" fmla="*/ 1698967 h 1698967"/>
              <a:gd name="connsiteX11" fmla="*/ 2422432 w 5508626"/>
              <a:gd name="connsiteY11" fmla="*/ 1540840 h 1698967"/>
              <a:gd name="connsiteX12" fmla="*/ 1278579 w 5508626"/>
              <a:gd name="connsiteY12" fmla="*/ 1071582 h 1698967"/>
              <a:gd name="connsiteX13" fmla="*/ 873150 w 5508626"/>
              <a:gd name="connsiteY13" fmla="*/ 664726 h 1698967"/>
              <a:gd name="connsiteX14" fmla="*/ 0 w 5508626"/>
              <a:gd name="connsiteY14" fmla="*/ 344980 h 1698967"/>
              <a:gd name="connsiteX0" fmla="*/ 0 w 5552384"/>
              <a:gd name="connsiteY0" fmla="*/ 344980 h 1698967"/>
              <a:gd name="connsiteX1" fmla="*/ 797316 w 5552384"/>
              <a:gd name="connsiteY1" fmla="*/ 0 h 1698967"/>
              <a:gd name="connsiteX2" fmla="*/ 1081769 w 5552384"/>
              <a:gd name="connsiteY2" fmla="*/ 25757 h 1698967"/>
              <a:gd name="connsiteX3" fmla="*/ 1700123 w 5552384"/>
              <a:gd name="connsiteY3" fmla="*/ 149512 h 1698967"/>
              <a:gd name="connsiteX4" fmla="*/ 2101452 w 5552384"/>
              <a:gd name="connsiteY4" fmla="*/ 206257 h 1698967"/>
              <a:gd name="connsiteX5" fmla="*/ 2673704 w 5552384"/>
              <a:gd name="connsiteY5" fmla="*/ 374528 h 1698967"/>
              <a:gd name="connsiteX6" fmla="*/ 3194402 w 5552384"/>
              <a:gd name="connsiteY6" fmla="*/ 434356 h 1698967"/>
              <a:gd name="connsiteX7" fmla="*/ 3531286 w 5552384"/>
              <a:gd name="connsiteY7" fmla="*/ 547848 h 1698967"/>
              <a:gd name="connsiteX8" fmla="*/ 4885905 w 5552384"/>
              <a:gd name="connsiteY8" fmla="*/ 844700 h 1698967"/>
              <a:gd name="connsiteX9" fmla="*/ 5306900 w 5552384"/>
              <a:gd name="connsiteY9" fmla="*/ 1178925 h 1698967"/>
              <a:gd name="connsiteX10" fmla="*/ 5350847 w 5552384"/>
              <a:gd name="connsiteY10" fmla="*/ 1698967 h 1698967"/>
              <a:gd name="connsiteX11" fmla="*/ 2422432 w 5552384"/>
              <a:gd name="connsiteY11" fmla="*/ 1540840 h 1698967"/>
              <a:gd name="connsiteX12" fmla="*/ 1278579 w 5552384"/>
              <a:gd name="connsiteY12" fmla="*/ 1071582 h 1698967"/>
              <a:gd name="connsiteX13" fmla="*/ 873150 w 5552384"/>
              <a:gd name="connsiteY13" fmla="*/ 664726 h 1698967"/>
              <a:gd name="connsiteX14" fmla="*/ 0 w 5552384"/>
              <a:gd name="connsiteY14" fmla="*/ 344980 h 1698967"/>
              <a:gd name="connsiteX0" fmla="*/ 0 w 5552384"/>
              <a:gd name="connsiteY0" fmla="*/ 344980 h 1698967"/>
              <a:gd name="connsiteX1" fmla="*/ 797316 w 5552384"/>
              <a:gd name="connsiteY1" fmla="*/ 0 h 1698967"/>
              <a:gd name="connsiteX2" fmla="*/ 1081769 w 5552384"/>
              <a:gd name="connsiteY2" fmla="*/ 25757 h 1698967"/>
              <a:gd name="connsiteX3" fmla="*/ 1700123 w 5552384"/>
              <a:gd name="connsiteY3" fmla="*/ 149512 h 1698967"/>
              <a:gd name="connsiteX4" fmla="*/ 2101452 w 5552384"/>
              <a:gd name="connsiteY4" fmla="*/ 206257 h 1698967"/>
              <a:gd name="connsiteX5" fmla="*/ 2673704 w 5552384"/>
              <a:gd name="connsiteY5" fmla="*/ 374528 h 1698967"/>
              <a:gd name="connsiteX6" fmla="*/ 3194402 w 5552384"/>
              <a:gd name="connsiteY6" fmla="*/ 434356 h 1698967"/>
              <a:gd name="connsiteX7" fmla="*/ 3531286 w 5552384"/>
              <a:gd name="connsiteY7" fmla="*/ 547848 h 1698967"/>
              <a:gd name="connsiteX8" fmla="*/ 4885905 w 5552384"/>
              <a:gd name="connsiteY8" fmla="*/ 844700 h 1698967"/>
              <a:gd name="connsiteX9" fmla="*/ 5306900 w 5552384"/>
              <a:gd name="connsiteY9" fmla="*/ 1178925 h 1698967"/>
              <a:gd name="connsiteX10" fmla="*/ 5350847 w 5552384"/>
              <a:gd name="connsiteY10" fmla="*/ 1698967 h 1698967"/>
              <a:gd name="connsiteX11" fmla="*/ 2422432 w 5552384"/>
              <a:gd name="connsiteY11" fmla="*/ 1540840 h 1698967"/>
              <a:gd name="connsiteX12" fmla="*/ 1278579 w 5552384"/>
              <a:gd name="connsiteY12" fmla="*/ 1071582 h 1698967"/>
              <a:gd name="connsiteX13" fmla="*/ 873150 w 5552384"/>
              <a:gd name="connsiteY13" fmla="*/ 664726 h 1698967"/>
              <a:gd name="connsiteX14" fmla="*/ 0 w 5552384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081769 w 5496982"/>
              <a:gd name="connsiteY2" fmla="*/ 25757 h 1698967"/>
              <a:gd name="connsiteX3" fmla="*/ 1700123 w 5496982"/>
              <a:gd name="connsiteY3" fmla="*/ 149512 h 1698967"/>
              <a:gd name="connsiteX4" fmla="*/ 2101452 w 5496982"/>
              <a:gd name="connsiteY4" fmla="*/ 206257 h 1698967"/>
              <a:gd name="connsiteX5" fmla="*/ 2673704 w 5496982"/>
              <a:gd name="connsiteY5" fmla="*/ 374528 h 1698967"/>
              <a:gd name="connsiteX6" fmla="*/ 3194402 w 5496982"/>
              <a:gd name="connsiteY6" fmla="*/ 434356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00123 w 5496982"/>
              <a:gd name="connsiteY3" fmla="*/ 149512 h 1698967"/>
              <a:gd name="connsiteX4" fmla="*/ 2101452 w 5496982"/>
              <a:gd name="connsiteY4" fmla="*/ 206257 h 1698967"/>
              <a:gd name="connsiteX5" fmla="*/ 2673704 w 5496982"/>
              <a:gd name="connsiteY5" fmla="*/ 374528 h 1698967"/>
              <a:gd name="connsiteX6" fmla="*/ 3194402 w 5496982"/>
              <a:gd name="connsiteY6" fmla="*/ 434356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13873 w 5496982"/>
              <a:gd name="connsiteY3" fmla="*/ 232014 h 1698967"/>
              <a:gd name="connsiteX4" fmla="*/ 2101452 w 5496982"/>
              <a:gd name="connsiteY4" fmla="*/ 206257 h 1698967"/>
              <a:gd name="connsiteX5" fmla="*/ 2673704 w 5496982"/>
              <a:gd name="connsiteY5" fmla="*/ 374528 h 1698967"/>
              <a:gd name="connsiteX6" fmla="*/ 3194402 w 5496982"/>
              <a:gd name="connsiteY6" fmla="*/ 434356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13873 w 5496982"/>
              <a:gd name="connsiteY3" fmla="*/ 232014 h 1698967"/>
              <a:gd name="connsiteX4" fmla="*/ 2080826 w 5496982"/>
              <a:gd name="connsiteY4" fmla="*/ 350636 h 1698967"/>
              <a:gd name="connsiteX5" fmla="*/ 2673704 w 5496982"/>
              <a:gd name="connsiteY5" fmla="*/ 374528 h 1698967"/>
              <a:gd name="connsiteX6" fmla="*/ 3194402 w 5496982"/>
              <a:gd name="connsiteY6" fmla="*/ 434356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13873 w 5496982"/>
              <a:gd name="connsiteY3" fmla="*/ 232014 h 1698967"/>
              <a:gd name="connsiteX4" fmla="*/ 2080826 w 5496982"/>
              <a:gd name="connsiteY4" fmla="*/ 350636 h 1698967"/>
              <a:gd name="connsiteX5" fmla="*/ 2625577 w 5496982"/>
              <a:gd name="connsiteY5" fmla="*/ 470781 h 1698967"/>
              <a:gd name="connsiteX6" fmla="*/ 3194402 w 5496982"/>
              <a:gd name="connsiteY6" fmla="*/ 434356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13873 w 5496982"/>
              <a:gd name="connsiteY3" fmla="*/ 232014 h 1698967"/>
              <a:gd name="connsiteX4" fmla="*/ 2080826 w 5496982"/>
              <a:gd name="connsiteY4" fmla="*/ 350636 h 1698967"/>
              <a:gd name="connsiteX5" fmla="*/ 2625577 w 5496982"/>
              <a:gd name="connsiteY5" fmla="*/ 470781 h 1698967"/>
              <a:gd name="connsiteX6" fmla="*/ 3187526 w 5496982"/>
              <a:gd name="connsiteY6" fmla="*/ 537484 h 1698967"/>
              <a:gd name="connsiteX7" fmla="*/ 3531286 w 5496982"/>
              <a:gd name="connsiteY7" fmla="*/ 547848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496982"/>
              <a:gd name="connsiteY0" fmla="*/ 344980 h 1698967"/>
              <a:gd name="connsiteX1" fmla="*/ 797316 w 5496982"/>
              <a:gd name="connsiteY1" fmla="*/ 0 h 1698967"/>
              <a:gd name="connsiteX2" fmla="*/ 1226148 w 5496982"/>
              <a:gd name="connsiteY2" fmla="*/ 135760 h 1698967"/>
              <a:gd name="connsiteX3" fmla="*/ 1713873 w 5496982"/>
              <a:gd name="connsiteY3" fmla="*/ 232014 h 1698967"/>
              <a:gd name="connsiteX4" fmla="*/ 2080826 w 5496982"/>
              <a:gd name="connsiteY4" fmla="*/ 350636 h 1698967"/>
              <a:gd name="connsiteX5" fmla="*/ 2625577 w 5496982"/>
              <a:gd name="connsiteY5" fmla="*/ 470781 h 1698967"/>
              <a:gd name="connsiteX6" fmla="*/ 3187526 w 5496982"/>
              <a:gd name="connsiteY6" fmla="*/ 537484 h 1698967"/>
              <a:gd name="connsiteX7" fmla="*/ 3545037 w 5496982"/>
              <a:gd name="connsiteY7" fmla="*/ 650976 h 1698967"/>
              <a:gd name="connsiteX8" fmla="*/ 4885905 w 5496982"/>
              <a:gd name="connsiteY8" fmla="*/ 844700 h 1698967"/>
              <a:gd name="connsiteX9" fmla="*/ 5306900 w 5496982"/>
              <a:gd name="connsiteY9" fmla="*/ 1178925 h 1698967"/>
              <a:gd name="connsiteX10" fmla="*/ 5350847 w 5496982"/>
              <a:gd name="connsiteY10" fmla="*/ 1698967 h 1698967"/>
              <a:gd name="connsiteX11" fmla="*/ 2422432 w 5496982"/>
              <a:gd name="connsiteY11" fmla="*/ 1540840 h 1698967"/>
              <a:gd name="connsiteX12" fmla="*/ 1278579 w 5496982"/>
              <a:gd name="connsiteY12" fmla="*/ 1071582 h 1698967"/>
              <a:gd name="connsiteX13" fmla="*/ 873150 w 5496982"/>
              <a:gd name="connsiteY13" fmla="*/ 664726 h 1698967"/>
              <a:gd name="connsiteX14" fmla="*/ 0 w 5496982"/>
              <a:gd name="connsiteY14" fmla="*/ 344980 h 1698967"/>
              <a:gd name="connsiteX0" fmla="*/ 0 w 5545108"/>
              <a:gd name="connsiteY0" fmla="*/ 310604 h 1698967"/>
              <a:gd name="connsiteX1" fmla="*/ 845442 w 5545108"/>
              <a:gd name="connsiteY1" fmla="*/ 0 h 1698967"/>
              <a:gd name="connsiteX2" fmla="*/ 1274274 w 5545108"/>
              <a:gd name="connsiteY2" fmla="*/ 135760 h 1698967"/>
              <a:gd name="connsiteX3" fmla="*/ 1761999 w 5545108"/>
              <a:gd name="connsiteY3" fmla="*/ 232014 h 1698967"/>
              <a:gd name="connsiteX4" fmla="*/ 2128952 w 5545108"/>
              <a:gd name="connsiteY4" fmla="*/ 350636 h 1698967"/>
              <a:gd name="connsiteX5" fmla="*/ 2673703 w 5545108"/>
              <a:gd name="connsiteY5" fmla="*/ 470781 h 1698967"/>
              <a:gd name="connsiteX6" fmla="*/ 3235652 w 5545108"/>
              <a:gd name="connsiteY6" fmla="*/ 537484 h 1698967"/>
              <a:gd name="connsiteX7" fmla="*/ 3593163 w 5545108"/>
              <a:gd name="connsiteY7" fmla="*/ 650976 h 1698967"/>
              <a:gd name="connsiteX8" fmla="*/ 4934031 w 5545108"/>
              <a:gd name="connsiteY8" fmla="*/ 844700 h 1698967"/>
              <a:gd name="connsiteX9" fmla="*/ 5355026 w 5545108"/>
              <a:gd name="connsiteY9" fmla="*/ 1178925 h 1698967"/>
              <a:gd name="connsiteX10" fmla="*/ 5398973 w 5545108"/>
              <a:gd name="connsiteY10" fmla="*/ 1698967 h 1698967"/>
              <a:gd name="connsiteX11" fmla="*/ 2470558 w 5545108"/>
              <a:gd name="connsiteY11" fmla="*/ 1540840 h 1698967"/>
              <a:gd name="connsiteX12" fmla="*/ 1326705 w 5545108"/>
              <a:gd name="connsiteY12" fmla="*/ 1071582 h 1698967"/>
              <a:gd name="connsiteX13" fmla="*/ 921276 w 5545108"/>
              <a:gd name="connsiteY13" fmla="*/ 664726 h 1698967"/>
              <a:gd name="connsiteX14" fmla="*/ 0 w 5545108"/>
              <a:gd name="connsiteY14" fmla="*/ 310604 h 169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108" h="1698967">
                <a:moveTo>
                  <a:pt x="0" y="310604"/>
                </a:moveTo>
                <a:lnTo>
                  <a:pt x="845442" y="0"/>
                </a:lnTo>
                <a:lnTo>
                  <a:pt x="1274274" y="135760"/>
                </a:lnTo>
                <a:lnTo>
                  <a:pt x="1761999" y="232014"/>
                </a:lnTo>
                <a:lnTo>
                  <a:pt x="2128952" y="350636"/>
                </a:lnTo>
                <a:cubicBezTo>
                  <a:pt x="2221318" y="381263"/>
                  <a:pt x="2576339" y="423598"/>
                  <a:pt x="2673703" y="470781"/>
                </a:cubicBezTo>
                <a:cubicBezTo>
                  <a:pt x="2805443" y="476714"/>
                  <a:pt x="3143140" y="498285"/>
                  <a:pt x="3235652" y="537484"/>
                </a:cubicBezTo>
                <a:lnTo>
                  <a:pt x="3593163" y="650976"/>
                </a:lnTo>
                <a:lnTo>
                  <a:pt x="4934031" y="844700"/>
                </a:lnTo>
                <a:cubicBezTo>
                  <a:pt x="5163507" y="901753"/>
                  <a:pt x="4975028" y="871543"/>
                  <a:pt x="5355026" y="1178925"/>
                </a:cubicBezTo>
                <a:cubicBezTo>
                  <a:pt x="5198759" y="1066922"/>
                  <a:pt x="5813258" y="1590522"/>
                  <a:pt x="5398973" y="1698967"/>
                </a:cubicBezTo>
                <a:lnTo>
                  <a:pt x="2470558" y="1540840"/>
                </a:lnTo>
                <a:lnTo>
                  <a:pt x="1326705" y="1071582"/>
                </a:lnTo>
                <a:lnTo>
                  <a:pt x="921276" y="664726"/>
                </a:lnTo>
                <a:lnTo>
                  <a:pt x="0" y="310604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8198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6D502-3AED-3F6F-8FA6-5E5001EB6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F9F54C6D-FD52-77F6-B288-0F6DCC12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2"/>
          <a:stretch/>
        </p:blipFill>
        <p:spPr>
          <a:xfrm>
            <a:off x="18301" y="781378"/>
            <a:ext cx="6355056" cy="3477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388591D0-C17A-15A7-6879-27F57838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SRNTGT002C COMPLEX EAST</a:t>
            </a:r>
          </a:p>
        </p:txBody>
      </p: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BBD45DBB-7FCE-2F62-359D-0716A2BC0D92}"/>
              </a:ext>
            </a:extLst>
          </p:cNvPr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6C388D68-1C1D-5A91-A8F7-BCC286F4AC9D}"/>
                </a:ext>
              </a:extLst>
            </p:cNvPr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>
              <a:extLst>
                <a:ext uri="{FF2B5EF4-FFF2-40B4-BE49-F238E27FC236}">
                  <a16:creationId xmlns:a16="http://schemas.microsoft.com/office/drawing/2014/main" id="{1FA161A3-9375-378C-DB19-CC02047EE6D1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199A42AE-E1CC-B65B-F946-88F7686CD2B7}"/>
              </a:ext>
            </a:extLst>
          </p:cNvPr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>
              <a:extLst>
                <a:ext uri="{FF2B5EF4-FFF2-40B4-BE49-F238E27FC236}">
                  <a16:creationId xmlns:a16="http://schemas.microsoft.com/office/drawing/2014/main" id="{706446E1-C5EB-4550-26A5-B6B8280C47AF}"/>
                </a:ext>
              </a:extLst>
            </p:cNvPr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>
              <a:extLst>
                <a:ext uri="{FF2B5EF4-FFF2-40B4-BE49-F238E27FC236}">
                  <a16:creationId xmlns:a16="http://schemas.microsoft.com/office/drawing/2014/main" id="{976F503E-0E0C-72D5-6334-635EB873614E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39EEE437-83A8-2668-0B1F-BF11C15855D9}"/>
              </a:ext>
            </a:extLst>
          </p:cNvPr>
          <p:cNvSpPr txBox="1"/>
          <p:nvPr/>
        </p:nvSpPr>
        <p:spPr>
          <a:xfrm>
            <a:off x="6373357" y="781379"/>
            <a:ext cx="2752342" cy="347776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SRNTGT002-</a:t>
            </a:r>
            <a:r>
              <a:rPr lang="pl-PL" sz="1000" b="1" dirty="0"/>
              <a:t>A</a:t>
            </a:r>
            <a:r>
              <a:rPr lang="nb-NO" sz="1000" dirty="0"/>
              <a:t>-</a:t>
            </a:r>
            <a:endParaRPr lang="nb-NO" sz="1000" b="1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79DBE536-55E7-78C5-622C-EE5E53F6356C}"/>
              </a:ext>
            </a:extLst>
          </p:cNvPr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grpSp>
        <p:nvGrpSpPr>
          <p:cNvPr id="43" name="Gruppe 26">
            <a:extLst>
              <a:ext uri="{FF2B5EF4-FFF2-40B4-BE49-F238E27FC236}">
                <a16:creationId xmlns:a16="http://schemas.microsoft.com/office/drawing/2014/main" id="{8E18BEBB-1F46-4381-EA17-C033FD9F7378}"/>
              </a:ext>
            </a:extLst>
          </p:cNvPr>
          <p:cNvGrpSpPr/>
          <p:nvPr/>
        </p:nvGrpSpPr>
        <p:grpSpPr>
          <a:xfrm>
            <a:off x="9619185" y="2753439"/>
            <a:ext cx="316173" cy="400110"/>
            <a:chOff x="7092280" y="2681858"/>
            <a:chExt cx="316173" cy="400110"/>
          </a:xfrm>
        </p:grpSpPr>
        <p:sp>
          <p:nvSpPr>
            <p:cNvPr id="44" name="TekstSylinder 27">
              <a:extLst>
                <a:ext uri="{FF2B5EF4-FFF2-40B4-BE49-F238E27FC236}">
                  <a16:creationId xmlns:a16="http://schemas.microsoft.com/office/drawing/2014/main" id="{516EDF36-4708-2E13-857C-80EF6F9F91E9}"/>
                </a:ext>
              </a:extLst>
            </p:cNvPr>
            <p:cNvSpPr txBox="1"/>
            <p:nvPr/>
          </p:nvSpPr>
          <p:spPr>
            <a:xfrm>
              <a:off x="7169621" y="2681858"/>
              <a:ext cx="238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54" name="Stjerne med 4 tagger 28">
              <a:extLst>
                <a:ext uri="{FF2B5EF4-FFF2-40B4-BE49-F238E27FC236}">
                  <a16:creationId xmlns:a16="http://schemas.microsoft.com/office/drawing/2014/main" id="{E6F37BE2-3900-1067-B86B-22FD8A45D055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" name="Pil opp 2">
            <a:extLst>
              <a:ext uri="{FF2B5EF4-FFF2-40B4-BE49-F238E27FC236}">
                <a16:creationId xmlns:a16="http://schemas.microsoft.com/office/drawing/2014/main" id="{56E1489A-15D4-7566-9375-E0DA077A55D8}"/>
              </a:ext>
            </a:extLst>
          </p:cNvPr>
          <p:cNvSpPr/>
          <p:nvPr/>
        </p:nvSpPr>
        <p:spPr>
          <a:xfrm rot="7172219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id="{4448A921-4CA0-1CBD-F7AC-744F61DDC1B7}"/>
              </a:ext>
            </a:extLst>
          </p:cNvPr>
          <p:cNvSpPr/>
          <p:nvPr/>
        </p:nvSpPr>
        <p:spPr>
          <a:xfrm>
            <a:off x="1258905" y="2125872"/>
            <a:ext cx="4583914" cy="1335006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2809598 w 4498323"/>
              <a:gd name="connsiteY8" fmla="*/ 571437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6145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9304 h 1577664"/>
              <a:gd name="connsiteX1" fmla="*/ 707938 w 4498323"/>
              <a:gd name="connsiteY1" fmla="*/ 29951 h 1577664"/>
              <a:gd name="connsiteX2" fmla="*/ 1239898 w 4498323"/>
              <a:gd name="connsiteY2" fmla="*/ 707 h 1577664"/>
              <a:gd name="connsiteX3" fmla="*/ 1631370 w 4498323"/>
              <a:gd name="connsiteY3" fmla="*/ 708 h 1577664"/>
              <a:gd name="connsiteX4" fmla="*/ 1991449 w 4498323"/>
              <a:gd name="connsiteY4" fmla="*/ 64328 h 1577664"/>
              <a:gd name="connsiteX5" fmla="*/ 2261192 w 4498323"/>
              <a:gd name="connsiteY5" fmla="*/ 246350 h 1577664"/>
              <a:gd name="connsiteX6" fmla="*/ 2328128 w 4498323"/>
              <a:gd name="connsiteY6" fmla="*/ 3670 h 1577664"/>
              <a:gd name="connsiteX7" fmla="*/ 2740639 w 4498323"/>
              <a:gd name="connsiteY7" fmla="*/ 62160 h 1577664"/>
              <a:gd name="connsiteX8" fmla="*/ 3868377 w 4498323"/>
              <a:gd name="connsiteY8" fmla="*/ 345262 h 1577664"/>
              <a:gd name="connsiteX9" fmla="*/ 4498323 w 4498323"/>
              <a:gd name="connsiteY9" fmla="*/ 1577664 h 1577664"/>
              <a:gd name="connsiteX10" fmla="*/ 1569908 w 4498323"/>
              <a:gd name="connsiteY10" fmla="*/ 1419537 h 1577664"/>
              <a:gd name="connsiteX11" fmla="*/ 426055 w 4498323"/>
              <a:gd name="connsiteY11" fmla="*/ 950279 h 1577664"/>
              <a:gd name="connsiteX12" fmla="*/ 20626 w 4498323"/>
              <a:gd name="connsiteY12" fmla="*/ 543423 h 1577664"/>
              <a:gd name="connsiteX13" fmla="*/ 0 w 4498323"/>
              <a:gd name="connsiteY13" fmla="*/ 299304 h 1577664"/>
              <a:gd name="connsiteX0" fmla="*/ 0 w 4498323"/>
              <a:gd name="connsiteY0" fmla="*/ 342858 h 1621218"/>
              <a:gd name="connsiteX1" fmla="*/ 707938 w 4498323"/>
              <a:gd name="connsiteY1" fmla="*/ 73505 h 1621218"/>
              <a:gd name="connsiteX2" fmla="*/ 1239898 w 4498323"/>
              <a:gd name="connsiteY2" fmla="*/ 44261 h 1621218"/>
              <a:gd name="connsiteX3" fmla="*/ 1631370 w 4498323"/>
              <a:gd name="connsiteY3" fmla="*/ 44262 h 1621218"/>
              <a:gd name="connsiteX4" fmla="*/ 1991449 w 4498323"/>
              <a:gd name="connsiteY4" fmla="*/ 107882 h 1621218"/>
              <a:gd name="connsiteX5" fmla="*/ 1972434 w 4498323"/>
              <a:gd name="connsiteY5" fmla="*/ 8021 h 1621218"/>
              <a:gd name="connsiteX6" fmla="*/ 2328128 w 4498323"/>
              <a:gd name="connsiteY6" fmla="*/ 47224 h 1621218"/>
              <a:gd name="connsiteX7" fmla="*/ 2740639 w 4498323"/>
              <a:gd name="connsiteY7" fmla="*/ 105714 h 1621218"/>
              <a:gd name="connsiteX8" fmla="*/ 3868377 w 4498323"/>
              <a:gd name="connsiteY8" fmla="*/ 388816 h 1621218"/>
              <a:gd name="connsiteX9" fmla="*/ 4498323 w 4498323"/>
              <a:gd name="connsiteY9" fmla="*/ 1621218 h 1621218"/>
              <a:gd name="connsiteX10" fmla="*/ 1569908 w 4498323"/>
              <a:gd name="connsiteY10" fmla="*/ 1463091 h 1621218"/>
              <a:gd name="connsiteX11" fmla="*/ 426055 w 4498323"/>
              <a:gd name="connsiteY11" fmla="*/ 993833 h 1621218"/>
              <a:gd name="connsiteX12" fmla="*/ 20626 w 4498323"/>
              <a:gd name="connsiteY12" fmla="*/ 586977 h 1621218"/>
              <a:gd name="connsiteX13" fmla="*/ 0 w 4498323"/>
              <a:gd name="connsiteY13" fmla="*/ 342858 h 1621218"/>
              <a:gd name="connsiteX0" fmla="*/ 0 w 4498323"/>
              <a:gd name="connsiteY0" fmla="*/ 475607 h 1753967"/>
              <a:gd name="connsiteX1" fmla="*/ 707938 w 4498323"/>
              <a:gd name="connsiteY1" fmla="*/ 206254 h 1753967"/>
              <a:gd name="connsiteX2" fmla="*/ 1239898 w 4498323"/>
              <a:gd name="connsiteY2" fmla="*/ 177010 h 1753967"/>
              <a:gd name="connsiteX3" fmla="*/ 1631370 w 4498323"/>
              <a:gd name="connsiteY3" fmla="*/ 177011 h 1753967"/>
              <a:gd name="connsiteX4" fmla="*/ 1441434 w 4498323"/>
              <a:gd name="connsiteY4" fmla="*/ 0 h 1753967"/>
              <a:gd name="connsiteX5" fmla="*/ 1972434 w 4498323"/>
              <a:gd name="connsiteY5" fmla="*/ 140770 h 1753967"/>
              <a:gd name="connsiteX6" fmla="*/ 2328128 w 4498323"/>
              <a:gd name="connsiteY6" fmla="*/ 179973 h 1753967"/>
              <a:gd name="connsiteX7" fmla="*/ 2740639 w 4498323"/>
              <a:gd name="connsiteY7" fmla="*/ 238463 h 1753967"/>
              <a:gd name="connsiteX8" fmla="*/ 3868377 w 4498323"/>
              <a:gd name="connsiteY8" fmla="*/ 521565 h 1753967"/>
              <a:gd name="connsiteX9" fmla="*/ 4498323 w 4498323"/>
              <a:gd name="connsiteY9" fmla="*/ 1753967 h 1753967"/>
              <a:gd name="connsiteX10" fmla="*/ 1569908 w 4498323"/>
              <a:gd name="connsiteY10" fmla="*/ 1595840 h 1753967"/>
              <a:gd name="connsiteX11" fmla="*/ 426055 w 4498323"/>
              <a:gd name="connsiteY11" fmla="*/ 1126582 h 1753967"/>
              <a:gd name="connsiteX12" fmla="*/ 20626 w 4498323"/>
              <a:gd name="connsiteY12" fmla="*/ 719726 h 1753967"/>
              <a:gd name="connsiteX13" fmla="*/ 0 w 4498323"/>
              <a:gd name="connsiteY13" fmla="*/ 475607 h 1753967"/>
              <a:gd name="connsiteX0" fmla="*/ 0 w 4498323"/>
              <a:gd name="connsiteY0" fmla="*/ 552978 h 1831338"/>
              <a:gd name="connsiteX1" fmla="*/ 707938 w 4498323"/>
              <a:gd name="connsiteY1" fmla="*/ 283625 h 1831338"/>
              <a:gd name="connsiteX2" fmla="*/ 1239898 w 4498323"/>
              <a:gd name="connsiteY2" fmla="*/ 254381 h 1831338"/>
              <a:gd name="connsiteX3" fmla="*/ 1081355 w 4498323"/>
              <a:gd name="connsiteY3" fmla="*/ 0 h 1831338"/>
              <a:gd name="connsiteX4" fmla="*/ 1441434 w 4498323"/>
              <a:gd name="connsiteY4" fmla="*/ 77371 h 1831338"/>
              <a:gd name="connsiteX5" fmla="*/ 1972434 w 4498323"/>
              <a:gd name="connsiteY5" fmla="*/ 218141 h 1831338"/>
              <a:gd name="connsiteX6" fmla="*/ 2328128 w 4498323"/>
              <a:gd name="connsiteY6" fmla="*/ 257344 h 1831338"/>
              <a:gd name="connsiteX7" fmla="*/ 2740639 w 4498323"/>
              <a:gd name="connsiteY7" fmla="*/ 315834 h 1831338"/>
              <a:gd name="connsiteX8" fmla="*/ 3868377 w 4498323"/>
              <a:gd name="connsiteY8" fmla="*/ 598936 h 1831338"/>
              <a:gd name="connsiteX9" fmla="*/ 4498323 w 4498323"/>
              <a:gd name="connsiteY9" fmla="*/ 1831338 h 1831338"/>
              <a:gd name="connsiteX10" fmla="*/ 1569908 w 4498323"/>
              <a:gd name="connsiteY10" fmla="*/ 1673211 h 1831338"/>
              <a:gd name="connsiteX11" fmla="*/ 426055 w 4498323"/>
              <a:gd name="connsiteY11" fmla="*/ 1203953 h 1831338"/>
              <a:gd name="connsiteX12" fmla="*/ 20626 w 4498323"/>
              <a:gd name="connsiteY12" fmla="*/ 797097 h 1831338"/>
              <a:gd name="connsiteX13" fmla="*/ 0 w 4498323"/>
              <a:gd name="connsiteY13" fmla="*/ 552978 h 1831338"/>
              <a:gd name="connsiteX0" fmla="*/ 0 w 4498323"/>
              <a:gd name="connsiteY0" fmla="*/ 731734 h 2010094"/>
              <a:gd name="connsiteX1" fmla="*/ 707938 w 4498323"/>
              <a:gd name="connsiteY1" fmla="*/ 462381 h 2010094"/>
              <a:gd name="connsiteX2" fmla="*/ 22990 w 4498323"/>
              <a:gd name="connsiteY2" fmla="*/ 0 h 2010094"/>
              <a:gd name="connsiteX3" fmla="*/ 1081355 w 4498323"/>
              <a:gd name="connsiteY3" fmla="*/ 178756 h 2010094"/>
              <a:gd name="connsiteX4" fmla="*/ 1441434 w 4498323"/>
              <a:gd name="connsiteY4" fmla="*/ 256127 h 2010094"/>
              <a:gd name="connsiteX5" fmla="*/ 1972434 w 4498323"/>
              <a:gd name="connsiteY5" fmla="*/ 396897 h 2010094"/>
              <a:gd name="connsiteX6" fmla="*/ 2328128 w 4498323"/>
              <a:gd name="connsiteY6" fmla="*/ 436100 h 2010094"/>
              <a:gd name="connsiteX7" fmla="*/ 2740639 w 4498323"/>
              <a:gd name="connsiteY7" fmla="*/ 494590 h 2010094"/>
              <a:gd name="connsiteX8" fmla="*/ 3868377 w 4498323"/>
              <a:gd name="connsiteY8" fmla="*/ 777692 h 2010094"/>
              <a:gd name="connsiteX9" fmla="*/ 4498323 w 4498323"/>
              <a:gd name="connsiteY9" fmla="*/ 2010094 h 2010094"/>
              <a:gd name="connsiteX10" fmla="*/ 1569908 w 4498323"/>
              <a:gd name="connsiteY10" fmla="*/ 1851967 h 2010094"/>
              <a:gd name="connsiteX11" fmla="*/ 426055 w 4498323"/>
              <a:gd name="connsiteY11" fmla="*/ 1382709 h 2010094"/>
              <a:gd name="connsiteX12" fmla="*/ 20626 w 4498323"/>
              <a:gd name="connsiteY12" fmla="*/ 975853 h 2010094"/>
              <a:gd name="connsiteX13" fmla="*/ 0 w 4498323"/>
              <a:gd name="connsiteY13" fmla="*/ 731734 h 2010094"/>
              <a:gd name="connsiteX0" fmla="*/ 55208 w 4553531"/>
              <a:gd name="connsiteY0" fmla="*/ 731734 h 2010094"/>
              <a:gd name="connsiteX1" fmla="*/ 0 w 4553531"/>
              <a:gd name="connsiteY1" fmla="*/ 311127 h 2010094"/>
              <a:gd name="connsiteX2" fmla="*/ 78198 w 4553531"/>
              <a:gd name="connsiteY2" fmla="*/ 0 h 2010094"/>
              <a:gd name="connsiteX3" fmla="*/ 1136563 w 4553531"/>
              <a:gd name="connsiteY3" fmla="*/ 178756 h 2010094"/>
              <a:gd name="connsiteX4" fmla="*/ 1496642 w 4553531"/>
              <a:gd name="connsiteY4" fmla="*/ 256127 h 2010094"/>
              <a:gd name="connsiteX5" fmla="*/ 2027642 w 4553531"/>
              <a:gd name="connsiteY5" fmla="*/ 396897 h 2010094"/>
              <a:gd name="connsiteX6" fmla="*/ 2383336 w 4553531"/>
              <a:gd name="connsiteY6" fmla="*/ 436100 h 2010094"/>
              <a:gd name="connsiteX7" fmla="*/ 2795847 w 4553531"/>
              <a:gd name="connsiteY7" fmla="*/ 494590 h 2010094"/>
              <a:gd name="connsiteX8" fmla="*/ 3923585 w 4553531"/>
              <a:gd name="connsiteY8" fmla="*/ 777692 h 2010094"/>
              <a:gd name="connsiteX9" fmla="*/ 4553531 w 4553531"/>
              <a:gd name="connsiteY9" fmla="*/ 2010094 h 2010094"/>
              <a:gd name="connsiteX10" fmla="*/ 1625116 w 4553531"/>
              <a:gd name="connsiteY10" fmla="*/ 1851967 h 2010094"/>
              <a:gd name="connsiteX11" fmla="*/ 481263 w 4553531"/>
              <a:gd name="connsiteY11" fmla="*/ 1382709 h 2010094"/>
              <a:gd name="connsiteX12" fmla="*/ 75834 w 4553531"/>
              <a:gd name="connsiteY12" fmla="*/ 975853 h 2010094"/>
              <a:gd name="connsiteX13" fmla="*/ 55208 w 4553531"/>
              <a:gd name="connsiteY13" fmla="*/ 731734 h 2010094"/>
              <a:gd name="connsiteX0" fmla="*/ 55208 w 4553531"/>
              <a:gd name="connsiteY0" fmla="*/ 621731 h 1900091"/>
              <a:gd name="connsiteX1" fmla="*/ 0 w 4553531"/>
              <a:gd name="connsiteY1" fmla="*/ 201124 h 1900091"/>
              <a:gd name="connsiteX2" fmla="*/ 243202 w 4553531"/>
              <a:gd name="connsiteY2" fmla="*/ 0 h 1900091"/>
              <a:gd name="connsiteX3" fmla="*/ 1136563 w 4553531"/>
              <a:gd name="connsiteY3" fmla="*/ 68753 h 1900091"/>
              <a:gd name="connsiteX4" fmla="*/ 1496642 w 4553531"/>
              <a:gd name="connsiteY4" fmla="*/ 146124 h 1900091"/>
              <a:gd name="connsiteX5" fmla="*/ 2027642 w 4553531"/>
              <a:gd name="connsiteY5" fmla="*/ 286894 h 1900091"/>
              <a:gd name="connsiteX6" fmla="*/ 2383336 w 4553531"/>
              <a:gd name="connsiteY6" fmla="*/ 326097 h 1900091"/>
              <a:gd name="connsiteX7" fmla="*/ 2795847 w 4553531"/>
              <a:gd name="connsiteY7" fmla="*/ 384587 h 1900091"/>
              <a:gd name="connsiteX8" fmla="*/ 3923585 w 4553531"/>
              <a:gd name="connsiteY8" fmla="*/ 667689 h 1900091"/>
              <a:gd name="connsiteX9" fmla="*/ 4553531 w 4553531"/>
              <a:gd name="connsiteY9" fmla="*/ 1900091 h 1900091"/>
              <a:gd name="connsiteX10" fmla="*/ 1625116 w 4553531"/>
              <a:gd name="connsiteY10" fmla="*/ 1741964 h 1900091"/>
              <a:gd name="connsiteX11" fmla="*/ 481263 w 4553531"/>
              <a:gd name="connsiteY11" fmla="*/ 1272706 h 1900091"/>
              <a:gd name="connsiteX12" fmla="*/ 75834 w 4553531"/>
              <a:gd name="connsiteY12" fmla="*/ 865850 h 1900091"/>
              <a:gd name="connsiteX13" fmla="*/ 55208 w 4553531"/>
              <a:gd name="connsiteY13" fmla="*/ 621731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779948 h 2133935"/>
              <a:gd name="connsiteX1" fmla="*/ 797316 w 5350847"/>
              <a:gd name="connsiteY1" fmla="*/ 434968 h 2133935"/>
              <a:gd name="connsiteX2" fmla="*/ 1040518 w 5350847"/>
              <a:gd name="connsiteY2" fmla="*/ 233844 h 2133935"/>
              <a:gd name="connsiteX3" fmla="*/ 1933879 w 5350847"/>
              <a:gd name="connsiteY3" fmla="*/ 302597 h 2133935"/>
              <a:gd name="connsiteX4" fmla="*/ 2293958 w 5350847"/>
              <a:gd name="connsiteY4" fmla="*/ 379968 h 2133935"/>
              <a:gd name="connsiteX5" fmla="*/ 2824958 w 5350847"/>
              <a:gd name="connsiteY5" fmla="*/ 520738 h 2133935"/>
              <a:gd name="connsiteX6" fmla="*/ 3180652 w 5350847"/>
              <a:gd name="connsiteY6" fmla="*/ 559941 h 2133935"/>
              <a:gd name="connsiteX7" fmla="*/ 3593163 w 5350847"/>
              <a:gd name="connsiteY7" fmla="*/ 618431 h 2133935"/>
              <a:gd name="connsiteX8" fmla="*/ 4803403 w 5350847"/>
              <a:gd name="connsiteY8" fmla="*/ 7758 h 2133935"/>
              <a:gd name="connsiteX9" fmla="*/ 5350847 w 5350847"/>
              <a:gd name="connsiteY9" fmla="*/ 2133935 h 2133935"/>
              <a:gd name="connsiteX10" fmla="*/ 2422432 w 5350847"/>
              <a:gd name="connsiteY10" fmla="*/ 1975808 h 2133935"/>
              <a:gd name="connsiteX11" fmla="*/ 1278579 w 5350847"/>
              <a:gd name="connsiteY11" fmla="*/ 1506550 h 2133935"/>
              <a:gd name="connsiteX12" fmla="*/ 873150 w 5350847"/>
              <a:gd name="connsiteY12" fmla="*/ 1099694 h 2133935"/>
              <a:gd name="connsiteX13" fmla="*/ 0 w 5350847"/>
              <a:gd name="connsiteY13" fmla="*/ 779948 h 2133935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180652 w 5350847"/>
              <a:gd name="connsiteY6" fmla="*/ 571298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13253 w 5350847"/>
              <a:gd name="connsiteY3" fmla="*/ 32770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40754 w 5350847"/>
              <a:gd name="connsiteY3" fmla="*/ 492709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670281 h 2024268"/>
              <a:gd name="connsiteX1" fmla="*/ 797316 w 5350847"/>
              <a:gd name="connsiteY1" fmla="*/ 325301 h 2024268"/>
              <a:gd name="connsiteX2" fmla="*/ 992392 w 5350847"/>
              <a:gd name="connsiteY2" fmla="*/ 282306 h 2024268"/>
              <a:gd name="connsiteX3" fmla="*/ 1940754 w 5350847"/>
              <a:gd name="connsiteY3" fmla="*/ 371685 h 2024268"/>
              <a:gd name="connsiteX4" fmla="*/ 2259582 w 5350847"/>
              <a:gd name="connsiteY4" fmla="*/ 180924 h 2024268"/>
              <a:gd name="connsiteX5" fmla="*/ 2680579 w 5350847"/>
              <a:gd name="connsiteY5" fmla="*/ 142939 h 2024268"/>
              <a:gd name="connsiteX6" fmla="*/ 3249404 w 5350847"/>
              <a:gd name="connsiteY6" fmla="*/ 99639 h 2024268"/>
              <a:gd name="connsiteX7" fmla="*/ 3916297 w 5350847"/>
              <a:gd name="connsiteY7" fmla="*/ 0 h 2024268"/>
              <a:gd name="connsiteX8" fmla="*/ 5064660 w 5350847"/>
              <a:gd name="connsiteY8" fmla="*/ 63095 h 2024268"/>
              <a:gd name="connsiteX9" fmla="*/ 5350847 w 5350847"/>
              <a:gd name="connsiteY9" fmla="*/ 2024268 h 2024268"/>
              <a:gd name="connsiteX10" fmla="*/ 2422432 w 5350847"/>
              <a:gd name="connsiteY10" fmla="*/ 1866141 h 2024268"/>
              <a:gd name="connsiteX11" fmla="*/ 1278579 w 5350847"/>
              <a:gd name="connsiteY11" fmla="*/ 1396883 h 2024268"/>
              <a:gd name="connsiteX12" fmla="*/ 873150 w 5350847"/>
              <a:gd name="connsiteY12" fmla="*/ 990027 h 2024268"/>
              <a:gd name="connsiteX13" fmla="*/ 0 w 5350847"/>
              <a:gd name="connsiteY13" fmla="*/ 670281 h 2024268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249404 w 5350847"/>
              <a:gd name="connsiteY6" fmla="*/ 5458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9307 w 5350847"/>
              <a:gd name="connsiteY10" fmla="*/ 146357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094599"/>
              <a:gd name="connsiteY0" fmla="*/ 625223 h 1475578"/>
              <a:gd name="connsiteX1" fmla="*/ 797316 w 5094599"/>
              <a:gd name="connsiteY1" fmla="*/ 280243 h 1475578"/>
              <a:gd name="connsiteX2" fmla="*/ 992392 w 5094599"/>
              <a:gd name="connsiteY2" fmla="*/ 237248 h 1475578"/>
              <a:gd name="connsiteX3" fmla="*/ 1940754 w 5094599"/>
              <a:gd name="connsiteY3" fmla="*/ 326627 h 1475578"/>
              <a:gd name="connsiteX4" fmla="*/ 2252707 w 5094599"/>
              <a:gd name="connsiteY4" fmla="*/ 273370 h 1475578"/>
              <a:gd name="connsiteX5" fmla="*/ 2646203 w 5094599"/>
              <a:gd name="connsiteY5" fmla="*/ 262886 h 1475578"/>
              <a:gd name="connsiteX6" fmla="*/ 3180652 w 5094599"/>
              <a:gd name="connsiteY6" fmla="*/ 253961 h 1475578"/>
              <a:gd name="connsiteX7" fmla="*/ 3964424 w 5094599"/>
              <a:gd name="connsiteY7" fmla="*/ 140572 h 1475578"/>
              <a:gd name="connsiteX8" fmla="*/ 5064660 w 5094599"/>
              <a:gd name="connsiteY8" fmla="*/ 18037 h 1475578"/>
              <a:gd name="connsiteX9" fmla="*/ 4374570 w 5094599"/>
              <a:gd name="connsiteY9" fmla="*/ 872305 h 1475578"/>
              <a:gd name="connsiteX10" fmla="*/ 2429307 w 5094599"/>
              <a:gd name="connsiteY10" fmla="*/ 1463573 h 1475578"/>
              <a:gd name="connsiteX11" fmla="*/ 1120450 w 5094599"/>
              <a:gd name="connsiteY11" fmla="*/ 1475578 h 1475578"/>
              <a:gd name="connsiteX12" fmla="*/ 873150 w 5094599"/>
              <a:gd name="connsiteY12" fmla="*/ 944969 h 1475578"/>
              <a:gd name="connsiteX13" fmla="*/ 0 w 5094599"/>
              <a:gd name="connsiteY13" fmla="*/ 625223 h 1475578"/>
              <a:gd name="connsiteX0" fmla="*/ 0 w 5168305"/>
              <a:gd name="connsiteY0" fmla="*/ 484651 h 1335006"/>
              <a:gd name="connsiteX1" fmla="*/ 797316 w 5168305"/>
              <a:gd name="connsiteY1" fmla="*/ 139671 h 1335006"/>
              <a:gd name="connsiteX2" fmla="*/ 992392 w 5168305"/>
              <a:gd name="connsiteY2" fmla="*/ 96676 h 1335006"/>
              <a:gd name="connsiteX3" fmla="*/ 1940754 w 5168305"/>
              <a:gd name="connsiteY3" fmla="*/ 186055 h 1335006"/>
              <a:gd name="connsiteX4" fmla="*/ 2252707 w 5168305"/>
              <a:gd name="connsiteY4" fmla="*/ 132798 h 1335006"/>
              <a:gd name="connsiteX5" fmla="*/ 2646203 w 5168305"/>
              <a:gd name="connsiteY5" fmla="*/ 122314 h 1335006"/>
              <a:gd name="connsiteX6" fmla="*/ 3180652 w 5168305"/>
              <a:gd name="connsiteY6" fmla="*/ 113389 h 1335006"/>
              <a:gd name="connsiteX7" fmla="*/ 3964424 w 5168305"/>
              <a:gd name="connsiteY7" fmla="*/ 0 h 1335006"/>
              <a:gd name="connsiteX8" fmla="*/ 5140287 w 5168305"/>
              <a:gd name="connsiteY8" fmla="*/ 63095 h 1335006"/>
              <a:gd name="connsiteX9" fmla="*/ 4374570 w 5168305"/>
              <a:gd name="connsiteY9" fmla="*/ 731733 h 1335006"/>
              <a:gd name="connsiteX10" fmla="*/ 2429307 w 5168305"/>
              <a:gd name="connsiteY10" fmla="*/ 1323001 h 1335006"/>
              <a:gd name="connsiteX11" fmla="*/ 1120450 w 5168305"/>
              <a:gd name="connsiteY11" fmla="*/ 1335006 h 1335006"/>
              <a:gd name="connsiteX12" fmla="*/ 873150 w 5168305"/>
              <a:gd name="connsiteY12" fmla="*/ 804397 h 1335006"/>
              <a:gd name="connsiteX13" fmla="*/ 0 w 5168305"/>
              <a:gd name="connsiteY13" fmla="*/ 484651 h 1335006"/>
              <a:gd name="connsiteX0" fmla="*/ 0 w 4583914"/>
              <a:gd name="connsiteY0" fmla="*/ 635905 h 1335006"/>
              <a:gd name="connsiteX1" fmla="*/ 212925 w 4583914"/>
              <a:gd name="connsiteY1" fmla="*/ 139671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42377 w 4583914"/>
              <a:gd name="connsiteY2" fmla="*/ 186054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83914" h="1335006">
                <a:moveTo>
                  <a:pt x="0" y="635905"/>
                </a:moveTo>
                <a:lnTo>
                  <a:pt x="185425" y="263425"/>
                </a:lnTo>
                <a:lnTo>
                  <a:pt x="442377" y="186054"/>
                </a:lnTo>
                <a:lnTo>
                  <a:pt x="1356363" y="186055"/>
                </a:lnTo>
                <a:lnTo>
                  <a:pt x="1668316" y="132798"/>
                </a:lnTo>
                <a:cubicBezTo>
                  <a:pt x="1760682" y="163425"/>
                  <a:pt x="1964448" y="75131"/>
                  <a:pt x="2061812" y="122314"/>
                </a:cubicBezTo>
                <a:cubicBezTo>
                  <a:pt x="2193552" y="128247"/>
                  <a:pt x="2503749" y="74190"/>
                  <a:pt x="2596261" y="113389"/>
                </a:cubicBezTo>
                <a:lnTo>
                  <a:pt x="3380033" y="0"/>
                </a:lnTo>
                <a:cubicBezTo>
                  <a:pt x="3755946" y="94367"/>
                  <a:pt x="4179983" y="-31272"/>
                  <a:pt x="4555896" y="63095"/>
                </a:cubicBezTo>
                <a:cubicBezTo>
                  <a:pt x="4765878" y="473896"/>
                  <a:pt x="3724575" y="293431"/>
                  <a:pt x="3790179" y="731733"/>
                </a:cubicBezTo>
                <a:lnTo>
                  <a:pt x="1844916" y="1323001"/>
                </a:lnTo>
                <a:lnTo>
                  <a:pt x="536059" y="1335006"/>
                </a:lnTo>
                <a:lnTo>
                  <a:pt x="288759" y="804397"/>
                </a:lnTo>
                <a:lnTo>
                  <a:pt x="0" y="635905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6110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392FB-AF4A-A9E5-90E7-7A62D17D1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92484DC9-3577-98AD-4CA2-9A967D85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57"/>
          <a:stretch/>
        </p:blipFill>
        <p:spPr>
          <a:xfrm>
            <a:off x="5769" y="784131"/>
            <a:ext cx="6392417" cy="3475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6D8D924-F544-8A1D-D3B6-9C1BD621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SRNTGT002D AMMO AND FUEL STORAGE</a:t>
            </a:r>
          </a:p>
        </p:txBody>
      </p: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E5207BDC-B957-563B-C320-F737D79FF305}"/>
              </a:ext>
            </a:extLst>
          </p:cNvPr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B7C3B450-7A4F-FC2E-D116-3387CE3E9464}"/>
                </a:ext>
              </a:extLst>
            </p:cNvPr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>
              <a:extLst>
                <a:ext uri="{FF2B5EF4-FFF2-40B4-BE49-F238E27FC236}">
                  <a16:creationId xmlns:a16="http://schemas.microsoft.com/office/drawing/2014/main" id="{D83BCDF9-C0BC-A95E-7FA6-272703296D86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CF313497-2193-9A7E-16B0-180C7993C6CD}"/>
              </a:ext>
            </a:extLst>
          </p:cNvPr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>
              <a:extLst>
                <a:ext uri="{FF2B5EF4-FFF2-40B4-BE49-F238E27FC236}">
                  <a16:creationId xmlns:a16="http://schemas.microsoft.com/office/drawing/2014/main" id="{3A899A72-4B90-4176-B567-47206E9C2E9D}"/>
                </a:ext>
              </a:extLst>
            </p:cNvPr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>
              <a:extLst>
                <a:ext uri="{FF2B5EF4-FFF2-40B4-BE49-F238E27FC236}">
                  <a16:creationId xmlns:a16="http://schemas.microsoft.com/office/drawing/2014/main" id="{4A64B81E-A6B7-656C-641C-E104AB8CEAAF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45D22D20-130E-885F-5408-A1EDABCCAE5C}"/>
              </a:ext>
            </a:extLst>
          </p:cNvPr>
          <p:cNvSpPr txBox="1"/>
          <p:nvPr/>
        </p:nvSpPr>
        <p:spPr>
          <a:xfrm>
            <a:off x="6398185" y="771550"/>
            <a:ext cx="2727513" cy="3500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SRNTGT002-</a:t>
            </a:r>
            <a:r>
              <a:rPr lang="pl-PL" sz="1000" b="1" dirty="0"/>
              <a:t>A</a:t>
            </a:r>
            <a:r>
              <a:rPr lang="nb-NO" sz="1000" dirty="0"/>
              <a:t>-</a:t>
            </a:r>
            <a:endParaRPr lang="nb-NO" sz="1000" b="1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AD21EE9E-42A4-48AF-B1F6-A60A82E298A5}"/>
              </a:ext>
            </a:extLst>
          </p:cNvPr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grpSp>
        <p:nvGrpSpPr>
          <p:cNvPr id="43" name="Gruppe 26">
            <a:extLst>
              <a:ext uri="{FF2B5EF4-FFF2-40B4-BE49-F238E27FC236}">
                <a16:creationId xmlns:a16="http://schemas.microsoft.com/office/drawing/2014/main" id="{E206CF65-5A39-0BF2-63F6-1B3FEC2A5A98}"/>
              </a:ext>
            </a:extLst>
          </p:cNvPr>
          <p:cNvGrpSpPr/>
          <p:nvPr/>
        </p:nvGrpSpPr>
        <p:grpSpPr>
          <a:xfrm>
            <a:off x="9619185" y="2753439"/>
            <a:ext cx="316173" cy="400110"/>
            <a:chOff x="7092280" y="2681858"/>
            <a:chExt cx="316173" cy="400110"/>
          </a:xfrm>
        </p:grpSpPr>
        <p:sp>
          <p:nvSpPr>
            <p:cNvPr id="44" name="TekstSylinder 27">
              <a:extLst>
                <a:ext uri="{FF2B5EF4-FFF2-40B4-BE49-F238E27FC236}">
                  <a16:creationId xmlns:a16="http://schemas.microsoft.com/office/drawing/2014/main" id="{18B63362-CEA6-BAB3-A4F2-73FFEA5CB607}"/>
                </a:ext>
              </a:extLst>
            </p:cNvPr>
            <p:cNvSpPr txBox="1"/>
            <p:nvPr/>
          </p:nvSpPr>
          <p:spPr>
            <a:xfrm>
              <a:off x="7169621" y="2681858"/>
              <a:ext cx="238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54" name="Stjerne med 4 tagger 28">
              <a:extLst>
                <a:ext uri="{FF2B5EF4-FFF2-40B4-BE49-F238E27FC236}">
                  <a16:creationId xmlns:a16="http://schemas.microsoft.com/office/drawing/2014/main" id="{43753C65-2D84-9BA1-0691-B27A420CD7B1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" name="Pil opp 2">
            <a:extLst>
              <a:ext uri="{FF2B5EF4-FFF2-40B4-BE49-F238E27FC236}">
                <a16:creationId xmlns:a16="http://schemas.microsoft.com/office/drawing/2014/main" id="{C8AFFEAF-7935-9CA4-E9BA-0C25B77767D1}"/>
              </a:ext>
            </a:extLst>
          </p:cNvPr>
          <p:cNvSpPr/>
          <p:nvPr/>
        </p:nvSpPr>
        <p:spPr>
          <a:xfrm rot="18162139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id="{92CBC8AD-9F8E-6D86-972E-E355D071B07F}"/>
              </a:ext>
            </a:extLst>
          </p:cNvPr>
          <p:cNvSpPr/>
          <p:nvPr/>
        </p:nvSpPr>
        <p:spPr>
          <a:xfrm>
            <a:off x="226349" y="1006936"/>
            <a:ext cx="5446783" cy="2991503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2809598 w 4498323"/>
              <a:gd name="connsiteY8" fmla="*/ 571437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6145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9304 h 1577664"/>
              <a:gd name="connsiteX1" fmla="*/ 707938 w 4498323"/>
              <a:gd name="connsiteY1" fmla="*/ 29951 h 1577664"/>
              <a:gd name="connsiteX2" fmla="*/ 1239898 w 4498323"/>
              <a:gd name="connsiteY2" fmla="*/ 707 h 1577664"/>
              <a:gd name="connsiteX3" fmla="*/ 1631370 w 4498323"/>
              <a:gd name="connsiteY3" fmla="*/ 708 h 1577664"/>
              <a:gd name="connsiteX4" fmla="*/ 1991449 w 4498323"/>
              <a:gd name="connsiteY4" fmla="*/ 64328 h 1577664"/>
              <a:gd name="connsiteX5" fmla="*/ 2261192 w 4498323"/>
              <a:gd name="connsiteY5" fmla="*/ 246350 h 1577664"/>
              <a:gd name="connsiteX6" fmla="*/ 2328128 w 4498323"/>
              <a:gd name="connsiteY6" fmla="*/ 3670 h 1577664"/>
              <a:gd name="connsiteX7" fmla="*/ 2740639 w 4498323"/>
              <a:gd name="connsiteY7" fmla="*/ 62160 h 1577664"/>
              <a:gd name="connsiteX8" fmla="*/ 3868377 w 4498323"/>
              <a:gd name="connsiteY8" fmla="*/ 345262 h 1577664"/>
              <a:gd name="connsiteX9" fmla="*/ 4498323 w 4498323"/>
              <a:gd name="connsiteY9" fmla="*/ 1577664 h 1577664"/>
              <a:gd name="connsiteX10" fmla="*/ 1569908 w 4498323"/>
              <a:gd name="connsiteY10" fmla="*/ 1419537 h 1577664"/>
              <a:gd name="connsiteX11" fmla="*/ 426055 w 4498323"/>
              <a:gd name="connsiteY11" fmla="*/ 950279 h 1577664"/>
              <a:gd name="connsiteX12" fmla="*/ 20626 w 4498323"/>
              <a:gd name="connsiteY12" fmla="*/ 543423 h 1577664"/>
              <a:gd name="connsiteX13" fmla="*/ 0 w 4498323"/>
              <a:gd name="connsiteY13" fmla="*/ 299304 h 1577664"/>
              <a:gd name="connsiteX0" fmla="*/ 0 w 4498323"/>
              <a:gd name="connsiteY0" fmla="*/ 342858 h 1621218"/>
              <a:gd name="connsiteX1" fmla="*/ 707938 w 4498323"/>
              <a:gd name="connsiteY1" fmla="*/ 73505 h 1621218"/>
              <a:gd name="connsiteX2" fmla="*/ 1239898 w 4498323"/>
              <a:gd name="connsiteY2" fmla="*/ 44261 h 1621218"/>
              <a:gd name="connsiteX3" fmla="*/ 1631370 w 4498323"/>
              <a:gd name="connsiteY3" fmla="*/ 44262 h 1621218"/>
              <a:gd name="connsiteX4" fmla="*/ 1991449 w 4498323"/>
              <a:gd name="connsiteY4" fmla="*/ 107882 h 1621218"/>
              <a:gd name="connsiteX5" fmla="*/ 1972434 w 4498323"/>
              <a:gd name="connsiteY5" fmla="*/ 8021 h 1621218"/>
              <a:gd name="connsiteX6" fmla="*/ 2328128 w 4498323"/>
              <a:gd name="connsiteY6" fmla="*/ 47224 h 1621218"/>
              <a:gd name="connsiteX7" fmla="*/ 2740639 w 4498323"/>
              <a:gd name="connsiteY7" fmla="*/ 105714 h 1621218"/>
              <a:gd name="connsiteX8" fmla="*/ 3868377 w 4498323"/>
              <a:gd name="connsiteY8" fmla="*/ 388816 h 1621218"/>
              <a:gd name="connsiteX9" fmla="*/ 4498323 w 4498323"/>
              <a:gd name="connsiteY9" fmla="*/ 1621218 h 1621218"/>
              <a:gd name="connsiteX10" fmla="*/ 1569908 w 4498323"/>
              <a:gd name="connsiteY10" fmla="*/ 1463091 h 1621218"/>
              <a:gd name="connsiteX11" fmla="*/ 426055 w 4498323"/>
              <a:gd name="connsiteY11" fmla="*/ 993833 h 1621218"/>
              <a:gd name="connsiteX12" fmla="*/ 20626 w 4498323"/>
              <a:gd name="connsiteY12" fmla="*/ 586977 h 1621218"/>
              <a:gd name="connsiteX13" fmla="*/ 0 w 4498323"/>
              <a:gd name="connsiteY13" fmla="*/ 342858 h 1621218"/>
              <a:gd name="connsiteX0" fmla="*/ 0 w 4498323"/>
              <a:gd name="connsiteY0" fmla="*/ 475607 h 1753967"/>
              <a:gd name="connsiteX1" fmla="*/ 707938 w 4498323"/>
              <a:gd name="connsiteY1" fmla="*/ 206254 h 1753967"/>
              <a:gd name="connsiteX2" fmla="*/ 1239898 w 4498323"/>
              <a:gd name="connsiteY2" fmla="*/ 177010 h 1753967"/>
              <a:gd name="connsiteX3" fmla="*/ 1631370 w 4498323"/>
              <a:gd name="connsiteY3" fmla="*/ 177011 h 1753967"/>
              <a:gd name="connsiteX4" fmla="*/ 1441434 w 4498323"/>
              <a:gd name="connsiteY4" fmla="*/ 0 h 1753967"/>
              <a:gd name="connsiteX5" fmla="*/ 1972434 w 4498323"/>
              <a:gd name="connsiteY5" fmla="*/ 140770 h 1753967"/>
              <a:gd name="connsiteX6" fmla="*/ 2328128 w 4498323"/>
              <a:gd name="connsiteY6" fmla="*/ 179973 h 1753967"/>
              <a:gd name="connsiteX7" fmla="*/ 2740639 w 4498323"/>
              <a:gd name="connsiteY7" fmla="*/ 238463 h 1753967"/>
              <a:gd name="connsiteX8" fmla="*/ 3868377 w 4498323"/>
              <a:gd name="connsiteY8" fmla="*/ 521565 h 1753967"/>
              <a:gd name="connsiteX9" fmla="*/ 4498323 w 4498323"/>
              <a:gd name="connsiteY9" fmla="*/ 1753967 h 1753967"/>
              <a:gd name="connsiteX10" fmla="*/ 1569908 w 4498323"/>
              <a:gd name="connsiteY10" fmla="*/ 1595840 h 1753967"/>
              <a:gd name="connsiteX11" fmla="*/ 426055 w 4498323"/>
              <a:gd name="connsiteY11" fmla="*/ 1126582 h 1753967"/>
              <a:gd name="connsiteX12" fmla="*/ 20626 w 4498323"/>
              <a:gd name="connsiteY12" fmla="*/ 719726 h 1753967"/>
              <a:gd name="connsiteX13" fmla="*/ 0 w 4498323"/>
              <a:gd name="connsiteY13" fmla="*/ 475607 h 1753967"/>
              <a:gd name="connsiteX0" fmla="*/ 0 w 4498323"/>
              <a:gd name="connsiteY0" fmla="*/ 552978 h 1831338"/>
              <a:gd name="connsiteX1" fmla="*/ 707938 w 4498323"/>
              <a:gd name="connsiteY1" fmla="*/ 283625 h 1831338"/>
              <a:gd name="connsiteX2" fmla="*/ 1239898 w 4498323"/>
              <a:gd name="connsiteY2" fmla="*/ 254381 h 1831338"/>
              <a:gd name="connsiteX3" fmla="*/ 1081355 w 4498323"/>
              <a:gd name="connsiteY3" fmla="*/ 0 h 1831338"/>
              <a:gd name="connsiteX4" fmla="*/ 1441434 w 4498323"/>
              <a:gd name="connsiteY4" fmla="*/ 77371 h 1831338"/>
              <a:gd name="connsiteX5" fmla="*/ 1972434 w 4498323"/>
              <a:gd name="connsiteY5" fmla="*/ 218141 h 1831338"/>
              <a:gd name="connsiteX6" fmla="*/ 2328128 w 4498323"/>
              <a:gd name="connsiteY6" fmla="*/ 257344 h 1831338"/>
              <a:gd name="connsiteX7" fmla="*/ 2740639 w 4498323"/>
              <a:gd name="connsiteY7" fmla="*/ 315834 h 1831338"/>
              <a:gd name="connsiteX8" fmla="*/ 3868377 w 4498323"/>
              <a:gd name="connsiteY8" fmla="*/ 598936 h 1831338"/>
              <a:gd name="connsiteX9" fmla="*/ 4498323 w 4498323"/>
              <a:gd name="connsiteY9" fmla="*/ 1831338 h 1831338"/>
              <a:gd name="connsiteX10" fmla="*/ 1569908 w 4498323"/>
              <a:gd name="connsiteY10" fmla="*/ 1673211 h 1831338"/>
              <a:gd name="connsiteX11" fmla="*/ 426055 w 4498323"/>
              <a:gd name="connsiteY11" fmla="*/ 1203953 h 1831338"/>
              <a:gd name="connsiteX12" fmla="*/ 20626 w 4498323"/>
              <a:gd name="connsiteY12" fmla="*/ 797097 h 1831338"/>
              <a:gd name="connsiteX13" fmla="*/ 0 w 4498323"/>
              <a:gd name="connsiteY13" fmla="*/ 552978 h 1831338"/>
              <a:gd name="connsiteX0" fmla="*/ 0 w 4498323"/>
              <a:gd name="connsiteY0" fmla="*/ 731734 h 2010094"/>
              <a:gd name="connsiteX1" fmla="*/ 707938 w 4498323"/>
              <a:gd name="connsiteY1" fmla="*/ 462381 h 2010094"/>
              <a:gd name="connsiteX2" fmla="*/ 22990 w 4498323"/>
              <a:gd name="connsiteY2" fmla="*/ 0 h 2010094"/>
              <a:gd name="connsiteX3" fmla="*/ 1081355 w 4498323"/>
              <a:gd name="connsiteY3" fmla="*/ 178756 h 2010094"/>
              <a:gd name="connsiteX4" fmla="*/ 1441434 w 4498323"/>
              <a:gd name="connsiteY4" fmla="*/ 256127 h 2010094"/>
              <a:gd name="connsiteX5" fmla="*/ 1972434 w 4498323"/>
              <a:gd name="connsiteY5" fmla="*/ 396897 h 2010094"/>
              <a:gd name="connsiteX6" fmla="*/ 2328128 w 4498323"/>
              <a:gd name="connsiteY6" fmla="*/ 436100 h 2010094"/>
              <a:gd name="connsiteX7" fmla="*/ 2740639 w 4498323"/>
              <a:gd name="connsiteY7" fmla="*/ 494590 h 2010094"/>
              <a:gd name="connsiteX8" fmla="*/ 3868377 w 4498323"/>
              <a:gd name="connsiteY8" fmla="*/ 777692 h 2010094"/>
              <a:gd name="connsiteX9" fmla="*/ 4498323 w 4498323"/>
              <a:gd name="connsiteY9" fmla="*/ 2010094 h 2010094"/>
              <a:gd name="connsiteX10" fmla="*/ 1569908 w 4498323"/>
              <a:gd name="connsiteY10" fmla="*/ 1851967 h 2010094"/>
              <a:gd name="connsiteX11" fmla="*/ 426055 w 4498323"/>
              <a:gd name="connsiteY11" fmla="*/ 1382709 h 2010094"/>
              <a:gd name="connsiteX12" fmla="*/ 20626 w 4498323"/>
              <a:gd name="connsiteY12" fmla="*/ 975853 h 2010094"/>
              <a:gd name="connsiteX13" fmla="*/ 0 w 4498323"/>
              <a:gd name="connsiteY13" fmla="*/ 731734 h 2010094"/>
              <a:gd name="connsiteX0" fmla="*/ 55208 w 4553531"/>
              <a:gd name="connsiteY0" fmla="*/ 731734 h 2010094"/>
              <a:gd name="connsiteX1" fmla="*/ 0 w 4553531"/>
              <a:gd name="connsiteY1" fmla="*/ 311127 h 2010094"/>
              <a:gd name="connsiteX2" fmla="*/ 78198 w 4553531"/>
              <a:gd name="connsiteY2" fmla="*/ 0 h 2010094"/>
              <a:gd name="connsiteX3" fmla="*/ 1136563 w 4553531"/>
              <a:gd name="connsiteY3" fmla="*/ 178756 h 2010094"/>
              <a:gd name="connsiteX4" fmla="*/ 1496642 w 4553531"/>
              <a:gd name="connsiteY4" fmla="*/ 256127 h 2010094"/>
              <a:gd name="connsiteX5" fmla="*/ 2027642 w 4553531"/>
              <a:gd name="connsiteY5" fmla="*/ 396897 h 2010094"/>
              <a:gd name="connsiteX6" fmla="*/ 2383336 w 4553531"/>
              <a:gd name="connsiteY6" fmla="*/ 436100 h 2010094"/>
              <a:gd name="connsiteX7" fmla="*/ 2795847 w 4553531"/>
              <a:gd name="connsiteY7" fmla="*/ 494590 h 2010094"/>
              <a:gd name="connsiteX8" fmla="*/ 3923585 w 4553531"/>
              <a:gd name="connsiteY8" fmla="*/ 777692 h 2010094"/>
              <a:gd name="connsiteX9" fmla="*/ 4553531 w 4553531"/>
              <a:gd name="connsiteY9" fmla="*/ 2010094 h 2010094"/>
              <a:gd name="connsiteX10" fmla="*/ 1625116 w 4553531"/>
              <a:gd name="connsiteY10" fmla="*/ 1851967 h 2010094"/>
              <a:gd name="connsiteX11" fmla="*/ 481263 w 4553531"/>
              <a:gd name="connsiteY11" fmla="*/ 1382709 h 2010094"/>
              <a:gd name="connsiteX12" fmla="*/ 75834 w 4553531"/>
              <a:gd name="connsiteY12" fmla="*/ 975853 h 2010094"/>
              <a:gd name="connsiteX13" fmla="*/ 55208 w 4553531"/>
              <a:gd name="connsiteY13" fmla="*/ 731734 h 2010094"/>
              <a:gd name="connsiteX0" fmla="*/ 55208 w 4553531"/>
              <a:gd name="connsiteY0" fmla="*/ 621731 h 1900091"/>
              <a:gd name="connsiteX1" fmla="*/ 0 w 4553531"/>
              <a:gd name="connsiteY1" fmla="*/ 201124 h 1900091"/>
              <a:gd name="connsiteX2" fmla="*/ 243202 w 4553531"/>
              <a:gd name="connsiteY2" fmla="*/ 0 h 1900091"/>
              <a:gd name="connsiteX3" fmla="*/ 1136563 w 4553531"/>
              <a:gd name="connsiteY3" fmla="*/ 68753 h 1900091"/>
              <a:gd name="connsiteX4" fmla="*/ 1496642 w 4553531"/>
              <a:gd name="connsiteY4" fmla="*/ 146124 h 1900091"/>
              <a:gd name="connsiteX5" fmla="*/ 2027642 w 4553531"/>
              <a:gd name="connsiteY5" fmla="*/ 286894 h 1900091"/>
              <a:gd name="connsiteX6" fmla="*/ 2383336 w 4553531"/>
              <a:gd name="connsiteY6" fmla="*/ 326097 h 1900091"/>
              <a:gd name="connsiteX7" fmla="*/ 2795847 w 4553531"/>
              <a:gd name="connsiteY7" fmla="*/ 384587 h 1900091"/>
              <a:gd name="connsiteX8" fmla="*/ 3923585 w 4553531"/>
              <a:gd name="connsiteY8" fmla="*/ 667689 h 1900091"/>
              <a:gd name="connsiteX9" fmla="*/ 4553531 w 4553531"/>
              <a:gd name="connsiteY9" fmla="*/ 1900091 h 1900091"/>
              <a:gd name="connsiteX10" fmla="*/ 1625116 w 4553531"/>
              <a:gd name="connsiteY10" fmla="*/ 1741964 h 1900091"/>
              <a:gd name="connsiteX11" fmla="*/ 481263 w 4553531"/>
              <a:gd name="connsiteY11" fmla="*/ 1272706 h 1900091"/>
              <a:gd name="connsiteX12" fmla="*/ 75834 w 4553531"/>
              <a:gd name="connsiteY12" fmla="*/ 865850 h 1900091"/>
              <a:gd name="connsiteX13" fmla="*/ 55208 w 4553531"/>
              <a:gd name="connsiteY13" fmla="*/ 621731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779948 h 2133935"/>
              <a:gd name="connsiteX1" fmla="*/ 797316 w 5350847"/>
              <a:gd name="connsiteY1" fmla="*/ 434968 h 2133935"/>
              <a:gd name="connsiteX2" fmla="*/ 1040518 w 5350847"/>
              <a:gd name="connsiteY2" fmla="*/ 233844 h 2133935"/>
              <a:gd name="connsiteX3" fmla="*/ 1933879 w 5350847"/>
              <a:gd name="connsiteY3" fmla="*/ 302597 h 2133935"/>
              <a:gd name="connsiteX4" fmla="*/ 2293958 w 5350847"/>
              <a:gd name="connsiteY4" fmla="*/ 379968 h 2133935"/>
              <a:gd name="connsiteX5" fmla="*/ 2824958 w 5350847"/>
              <a:gd name="connsiteY5" fmla="*/ 520738 h 2133935"/>
              <a:gd name="connsiteX6" fmla="*/ 3180652 w 5350847"/>
              <a:gd name="connsiteY6" fmla="*/ 559941 h 2133935"/>
              <a:gd name="connsiteX7" fmla="*/ 3593163 w 5350847"/>
              <a:gd name="connsiteY7" fmla="*/ 618431 h 2133935"/>
              <a:gd name="connsiteX8" fmla="*/ 4803403 w 5350847"/>
              <a:gd name="connsiteY8" fmla="*/ 7758 h 2133935"/>
              <a:gd name="connsiteX9" fmla="*/ 5350847 w 5350847"/>
              <a:gd name="connsiteY9" fmla="*/ 2133935 h 2133935"/>
              <a:gd name="connsiteX10" fmla="*/ 2422432 w 5350847"/>
              <a:gd name="connsiteY10" fmla="*/ 1975808 h 2133935"/>
              <a:gd name="connsiteX11" fmla="*/ 1278579 w 5350847"/>
              <a:gd name="connsiteY11" fmla="*/ 1506550 h 2133935"/>
              <a:gd name="connsiteX12" fmla="*/ 873150 w 5350847"/>
              <a:gd name="connsiteY12" fmla="*/ 1099694 h 2133935"/>
              <a:gd name="connsiteX13" fmla="*/ 0 w 5350847"/>
              <a:gd name="connsiteY13" fmla="*/ 779948 h 2133935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180652 w 5350847"/>
              <a:gd name="connsiteY6" fmla="*/ 571298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13253 w 5350847"/>
              <a:gd name="connsiteY3" fmla="*/ 32770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40754 w 5350847"/>
              <a:gd name="connsiteY3" fmla="*/ 492709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670281 h 2024268"/>
              <a:gd name="connsiteX1" fmla="*/ 797316 w 5350847"/>
              <a:gd name="connsiteY1" fmla="*/ 325301 h 2024268"/>
              <a:gd name="connsiteX2" fmla="*/ 992392 w 5350847"/>
              <a:gd name="connsiteY2" fmla="*/ 282306 h 2024268"/>
              <a:gd name="connsiteX3" fmla="*/ 1940754 w 5350847"/>
              <a:gd name="connsiteY3" fmla="*/ 371685 h 2024268"/>
              <a:gd name="connsiteX4" fmla="*/ 2259582 w 5350847"/>
              <a:gd name="connsiteY4" fmla="*/ 180924 h 2024268"/>
              <a:gd name="connsiteX5" fmla="*/ 2680579 w 5350847"/>
              <a:gd name="connsiteY5" fmla="*/ 142939 h 2024268"/>
              <a:gd name="connsiteX6" fmla="*/ 3249404 w 5350847"/>
              <a:gd name="connsiteY6" fmla="*/ 99639 h 2024268"/>
              <a:gd name="connsiteX7" fmla="*/ 3916297 w 5350847"/>
              <a:gd name="connsiteY7" fmla="*/ 0 h 2024268"/>
              <a:gd name="connsiteX8" fmla="*/ 5064660 w 5350847"/>
              <a:gd name="connsiteY8" fmla="*/ 63095 h 2024268"/>
              <a:gd name="connsiteX9" fmla="*/ 5350847 w 5350847"/>
              <a:gd name="connsiteY9" fmla="*/ 2024268 h 2024268"/>
              <a:gd name="connsiteX10" fmla="*/ 2422432 w 5350847"/>
              <a:gd name="connsiteY10" fmla="*/ 1866141 h 2024268"/>
              <a:gd name="connsiteX11" fmla="*/ 1278579 w 5350847"/>
              <a:gd name="connsiteY11" fmla="*/ 1396883 h 2024268"/>
              <a:gd name="connsiteX12" fmla="*/ 873150 w 5350847"/>
              <a:gd name="connsiteY12" fmla="*/ 990027 h 2024268"/>
              <a:gd name="connsiteX13" fmla="*/ 0 w 5350847"/>
              <a:gd name="connsiteY13" fmla="*/ 670281 h 2024268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249404 w 5350847"/>
              <a:gd name="connsiteY6" fmla="*/ 5458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9307 w 5350847"/>
              <a:gd name="connsiteY10" fmla="*/ 146357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094599"/>
              <a:gd name="connsiteY0" fmla="*/ 625223 h 1475578"/>
              <a:gd name="connsiteX1" fmla="*/ 797316 w 5094599"/>
              <a:gd name="connsiteY1" fmla="*/ 280243 h 1475578"/>
              <a:gd name="connsiteX2" fmla="*/ 992392 w 5094599"/>
              <a:gd name="connsiteY2" fmla="*/ 237248 h 1475578"/>
              <a:gd name="connsiteX3" fmla="*/ 1940754 w 5094599"/>
              <a:gd name="connsiteY3" fmla="*/ 326627 h 1475578"/>
              <a:gd name="connsiteX4" fmla="*/ 2252707 w 5094599"/>
              <a:gd name="connsiteY4" fmla="*/ 273370 h 1475578"/>
              <a:gd name="connsiteX5" fmla="*/ 2646203 w 5094599"/>
              <a:gd name="connsiteY5" fmla="*/ 262886 h 1475578"/>
              <a:gd name="connsiteX6" fmla="*/ 3180652 w 5094599"/>
              <a:gd name="connsiteY6" fmla="*/ 253961 h 1475578"/>
              <a:gd name="connsiteX7" fmla="*/ 3964424 w 5094599"/>
              <a:gd name="connsiteY7" fmla="*/ 140572 h 1475578"/>
              <a:gd name="connsiteX8" fmla="*/ 5064660 w 5094599"/>
              <a:gd name="connsiteY8" fmla="*/ 18037 h 1475578"/>
              <a:gd name="connsiteX9" fmla="*/ 4374570 w 5094599"/>
              <a:gd name="connsiteY9" fmla="*/ 872305 h 1475578"/>
              <a:gd name="connsiteX10" fmla="*/ 2429307 w 5094599"/>
              <a:gd name="connsiteY10" fmla="*/ 1463573 h 1475578"/>
              <a:gd name="connsiteX11" fmla="*/ 1120450 w 5094599"/>
              <a:gd name="connsiteY11" fmla="*/ 1475578 h 1475578"/>
              <a:gd name="connsiteX12" fmla="*/ 873150 w 5094599"/>
              <a:gd name="connsiteY12" fmla="*/ 944969 h 1475578"/>
              <a:gd name="connsiteX13" fmla="*/ 0 w 5094599"/>
              <a:gd name="connsiteY13" fmla="*/ 625223 h 1475578"/>
              <a:gd name="connsiteX0" fmla="*/ 0 w 5168305"/>
              <a:gd name="connsiteY0" fmla="*/ 484651 h 1335006"/>
              <a:gd name="connsiteX1" fmla="*/ 797316 w 5168305"/>
              <a:gd name="connsiteY1" fmla="*/ 139671 h 1335006"/>
              <a:gd name="connsiteX2" fmla="*/ 992392 w 5168305"/>
              <a:gd name="connsiteY2" fmla="*/ 96676 h 1335006"/>
              <a:gd name="connsiteX3" fmla="*/ 1940754 w 5168305"/>
              <a:gd name="connsiteY3" fmla="*/ 186055 h 1335006"/>
              <a:gd name="connsiteX4" fmla="*/ 2252707 w 5168305"/>
              <a:gd name="connsiteY4" fmla="*/ 132798 h 1335006"/>
              <a:gd name="connsiteX5" fmla="*/ 2646203 w 5168305"/>
              <a:gd name="connsiteY5" fmla="*/ 122314 h 1335006"/>
              <a:gd name="connsiteX6" fmla="*/ 3180652 w 5168305"/>
              <a:gd name="connsiteY6" fmla="*/ 113389 h 1335006"/>
              <a:gd name="connsiteX7" fmla="*/ 3964424 w 5168305"/>
              <a:gd name="connsiteY7" fmla="*/ 0 h 1335006"/>
              <a:gd name="connsiteX8" fmla="*/ 5140287 w 5168305"/>
              <a:gd name="connsiteY8" fmla="*/ 63095 h 1335006"/>
              <a:gd name="connsiteX9" fmla="*/ 4374570 w 5168305"/>
              <a:gd name="connsiteY9" fmla="*/ 731733 h 1335006"/>
              <a:gd name="connsiteX10" fmla="*/ 2429307 w 5168305"/>
              <a:gd name="connsiteY10" fmla="*/ 1323001 h 1335006"/>
              <a:gd name="connsiteX11" fmla="*/ 1120450 w 5168305"/>
              <a:gd name="connsiteY11" fmla="*/ 1335006 h 1335006"/>
              <a:gd name="connsiteX12" fmla="*/ 873150 w 5168305"/>
              <a:gd name="connsiteY12" fmla="*/ 804397 h 1335006"/>
              <a:gd name="connsiteX13" fmla="*/ 0 w 5168305"/>
              <a:gd name="connsiteY13" fmla="*/ 484651 h 1335006"/>
              <a:gd name="connsiteX0" fmla="*/ 0 w 4583914"/>
              <a:gd name="connsiteY0" fmla="*/ 635905 h 1335006"/>
              <a:gd name="connsiteX1" fmla="*/ 212925 w 4583914"/>
              <a:gd name="connsiteY1" fmla="*/ 139671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42377 w 4583914"/>
              <a:gd name="connsiteY2" fmla="*/ 186054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531959 w 4673496"/>
              <a:gd name="connsiteY2" fmla="*/ 1180788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971971 w 4673496"/>
              <a:gd name="connsiteY2" fmla="*/ 142634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1757898 w 4673496"/>
              <a:gd name="connsiteY4" fmla="*/ 130115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3153561 w 4673496"/>
              <a:gd name="connsiteY4" fmla="*/ 2924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63163 h 2562264"/>
              <a:gd name="connsiteX1" fmla="*/ 0 w 4673496"/>
              <a:gd name="connsiteY1" fmla="*/ 232524 h 2562264"/>
              <a:gd name="connsiteX2" fmla="*/ 971971 w 4673496"/>
              <a:gd name="connsiteY2" fmla="*/ 375158 h 2562264"/>
              <a:gd name="connsiteX3" fmla="*/ 1968459 w 4673496"/>
              <a:gd name="connsiteY3" fmla="*/ 58901 h 2562264"/>
              <a:gd name="connsiteX4" fmla="*/ 3153561 w 4673496"/>
              <a:gd name="connsiteY4" fmla="*/ 88146 h 2562264"/>
              <a:gd name="connsiteX5" fmla="*/ 3560808 w 4673496"/>
              <a:gd name="connsiteY5" fmla="*/ 8910 h 2562264"/>
              <a:gd name="connsiteX6" fmla="*/ 2685843 w 4673496"/>
              <a:gd name="connsiteY6" fmla="*/ 1340647 h 2562264"/>
              <a:gd name="connsiteX7" fmla="*/ 3469615 w 4673496"/>
              <a:gd name="connsiteY7" fmla="*/ 1227258 h 2562264"/>
              <a:gd name="connsiteX8" fmla="*/ 4645478 w 4673496"/>
              <a:gd name="connsiteY8" fmla="*/ 1290353 h 2562264"/>
              <a:gd name="connsiteX9" fmla="*/ 3879761 w 4673496"/>
              <a:gd name="connsiteY9" fmla="*/ 1958991 h 2562264"/>
              <a:gd name="connsiteX10" fmla="*/ 1934498 w 4673496"/>
              <a:gd name="connsiteY10" fmla="*/ 2550259 h 2562264"/>
              <a:gd name="connsiteX11" fmla="*/ 625641 w 4673496"/>
              <a:gd name="connsiteY11" fmla="*/ 2562264 h 2562264"/>
              <a:gd name="connsiteX12" fmla="*/ 378341 w 4673496"/>
              <a:gd name="connsiteY12" fmla="*/ 2031655 h 2562264"/>
              <a:gd name="connsiteX13" fmla="*/ 89582 w 4673496"/>
              <a:gd name="connsiteY13" fmla="*/ 1863163 h 2562264"/>
              <a:gd name="connsiteX0" fmla="*/ 89582 w 4673496"/>
              <a:gd name="connsiteY0" fmla="*/ 1866782 h 2565883"/>
              <a:gd name="connsiteX1" fmla="*/ 0 w 4673496"/>
              <a:gd name="connsiteY1" fmla="*/ 236143 h 2565883"/>
              <a:gd name="connsiteX2" fmla="*/ 971971 w 4673496"/>
              <a:gd name="connsiteY2" fmla="*/ 378777 h 2565883"/>
              <a:gd name="connsiteX3" fmla="*/ 1968459 w 4673496"/>
              <a:gd name="connsiteY3" fmla="*/ 62520 h 2565883"/>
              <a:gd name="connsiteX4" fmla="*/ 3153561 w 4673496"/>
              <a:gd name="connsiteY4" fmla="*/ 91765 h 2565883"/>
              <a:gd name="connsiteX5" fmla="*/ 3560808 w 4673496"/>
              <a:gd name="connsiteY5" fmla="*/ 12529 h 2565883"/>
              <a:gd name="connsiteX6" fmla="*/ 4219010 w 4673496"/>
              <a:gd name="connsiteY6" fmla="*/ 17355 h 2565883"/>
              <a:gd name="connsiteX7" fmla="*/ 3469615 w 4673496"/>
              <a:gd name="connsiteY7" fmla="*/ 1230877 h 2565883"/>
              <a:gd name="connsiteX8" fmla="*/ 4645478 w 4673496"/>
              <a:gd name="connsiteY8" fmla="*/ 1293972 h 2565883"/>
              <a:gd name="connsiteX9" fmla="*/ 3879761 w 4673496"/>
              <a:gd name="connsiteY9" fmla="*/ 1962610 h 2565883"/>
              <a:gd name="connsiteX10" fmla="*/ 1934498 w 4673496"/>
              <a:gd name="connsiteY10" fmla="*/ 2553878 h 2565883"/>
              <a:gd name="connsiteX11" fmla="*/ 625641 w 4673496"/>
              <a:gd name="connsiteY11" fmla="*/ 2565883 h 2565883"/>
              <a:gd name="connsiteX12" fmla="*/ 378341 w 4673496"/>
              <a:gd name="connsiteY12" fmla="*/ 2035274 h 2565883"/>
              <a:gd name="connsiteX13" fmla="*/ 89582 w 4673496"/>
              <a:gd name="connsiteY13" fmla="*/ 1866782 h 2565883"/>
              <a:gd name="connsiteX0" fmla="*/ 89582 w 5030161"/>
              <a:gd name="connsiteY0" fmla="*/ 1866782 h 2565883"/>
              <a:gd name="connsiteX1" fmla="*/ 0 w 5030161"/>
              <a:gd name="connsiteY1" fmla="*/ 236143 h 2565883"/>
              <a:gd name="connsiteX2" fmla="*/ 971971 w 5030161"/>
              <a:gd name="connsiteY2" fmla="*/ 378777 h 2565883"/>
              <a:gd name="connsiteX3" fmla="*/ 1968459 w 5030161"/>
              <a:gd name="connsiteY3" fmla="*/ 62520 h 2565883"/>
              <a:gd name="connsiteX4" fmla="*/ 3153561 w 5030161"/>
              <a:gd name="connsiteY4" fmla="*/ 91765 h 2565883"/>
              <a:gd name="connsiteX5" fmla="*/ 3560808 w 5030161"/>
              <a:gd name="connsiteY5" fmla="*/ 12529 h 2565883"/>
              <a:gd name="connsiteX6" fmla="*/ 4219010 w 5030161"/>
              <a:gd name="connsiteY6" fmla="*/ 17355 h 2565883"/>
              <a:gd name="connsiteX7" fmla="*/ 4947780 w 5030161"/>
              <a:gd name="connsiteY7" fmla="*/ 62095 h 2565883"/>
              <a:gd name="connsiteX8" fmla="*/ 4645478 w 5030161"/>
              <a:gd name="connsiteY8" fmla="*/ 1293972 h 2565883"/>
              <a:gd name="connsiteX9" fmla="*/ 3879761 w 5030161"/>
              <a:gd name="connsiteY9" fmla="*/ 1962610 h 2565883"/>
              <a:gd name="connsiteX10" fmla="*/ 1934498 w 5030161"/>
              <a:gd name="connsiteY10" fmla="*/ 2553878 h 2565883"/>
              <a:gd name="connsiteX11" fmla="*/ 625641 w 5030161"/>
              <a:gd name="connsiteY11" fmla="*/ 2565883 h 2565883"/>
              <a:gd name="connsiteX12" fmla="*/ 378341 w 5030161"/>
              <a:gd name="connsiteY12" fmla="*/ 2035274 h 2565883"/>
              <a:gd name="connsiteX13" fmla="*/ 89582 w 5030161"/>
              <a:gd name="connsiteY13" fmla="*/ 1866782 h 2565883"/>
              <a:gd name="connsiteX0" fmla="*/ 89582 w 5056320"/>
              <a:gd name="connsiteY0" fmla="*/ 1866782 h 2565883"/>
              <a:gd name="connsiteX1" fmla="*/ 0 w 5056320"/>
              <a:gd name="connsiteY1" fmla="*/ 236143 h 2565883"/>
              <a:gd name="connsiteX2" fmla="*/ 971971 w 5056320"/>
              <a:gd name="connsiteY2" fmla="*/ 378777 h 2565883"/>
              <a:gd name="connsiteX3" fmla="*/ 1968459 w 5056320"/>
              <a:gd name="connsiteY3" fmla="*/ 62520 h 2565883"/>
              <a:gd name="connsiteX4" fmla="*/ 3153561 w 5056320"/>
              <a:gd name="connsiteY4" fmla="*/ 91765 h 2565883"/>
              <a:gd name="connsiteX5" fmla="*/ 3560808 w 5056320"/>
              <a:gd name="connsiteY5" fmla="*/ 12529 h 2565883"/>
              <a:gd name="connsiteX6" fmla="*/ 4219010 w 5056320"/>
              <a:gd name="connsiteY6" fmla="*/ 17355 h 2565883"/>
              <a:gd name="connsiteX7" fmla="*/ 4947780 w 5056320"/>
              <a:gd name="connsiteY7" fmla="*/ 62095 h 2565883"/>
              <a:gd name="connsiteX8" fmla="*/ 4947986 w 5056320"/>
              <a:gd name="connsiteY8" fmla="*/ 730207 h 2565883"/>
              <a:gd name="connsiteX9" fmla="*/ 3879761 w 5056320"/>
              <a:gd name="connsiteY9" fmla="*/ 1962610 h 2565883"/>
              <a:gd name="connsiteX10" fmla="*/ 1934498 w 5056320"/>
              <a:gd name="connsiteY10" fmla="*/ 2553878 h 2565883"/>
              <a:gd name="connsiteX11" fmla="*/ 625641 w 5056320"/>
              <a:gd name="connsiteY11" fmla="*/ 2565883 h 2565883"/>
              <a:gd name="connsiteX12" fmla="*/ 378341 w 5056320"/>
              <a:gd name="connsiteY12" fmla="*/ 2035274 h 2565883"/>
              <a:gd name="connsiteX13" fmla="*/ 89582 w 5056320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914137 w 5192606"/>
              <a:gd name="connsiteY9" fmla="*/ 2457623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89582 w 5192606"/>
              <a:gd name="connsiteY13" fmla="*/ 1866782 h 2966390"/>
              <a:gd name="connsiteX0" fmla="*/ 62081 w 5192606"/>
              <a:gd name="connsiteY0" fmla="*/ 133739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62081 w 5192606"/>
              <a:gd name="connsiteY13" fmla="*/ 1337392 h 2966390"/>
              <a:gd name="connsiteX0" fmla="*/ 0 w 5405532"/>
              <a:gd name="connsiteY0" fmla="*/ 649873 h 2966390"/>
              <a:gd name="connsiteX1" fmla="*/ 212926 w 5405532"/>
              <a:gd name="connsiteY1" fmla="*/ 236143 h 2966390"/>
              <a:gd name="connsiteX2" fmla="*/ 1184897 w 5405532"/>
              <a:gd name="connsiteY2" fmla="*/ 378777 h 2966390"/>
              <a:gd name="connsiteX3" fmla="*/ 2181385 w 5405532"/>
              <a:gd name="connsiteY3" fmla="*/ 62520 h 2966390"/>
              <a:gd name="connsiteX4" fmla="*/ 3366487 w 5405532"/>
              <a:gd name="connsiteY4" fmla="*/ 91765 h 2966390"/>
              <a:gd name="connsiteX5" fmla="*/ 3773734 w 5405532"/>
              <a:gd name="connsiteY5" fmla="*/ 12529 h 2966390"/>
              <a:gd name="connsiteX6" fmla="*/ 4431936 w 5405532"/>
              <a:gd name="connsiteY6" fmla="*/ 17355 h 2966390"/>
              <a:gd name="connsiteX7" fmla="*/ 5160706 w 5405532"/>
              <a:gd name="connsiteY7" fmla="*/ 62095 h 2966390"/>
              <a:gd name="connsiteX8" fmla="*/ 5215914 w 5405532"/>
              <a:gd name="connsiteY8" fmla="*/ 840210 h 2966390"/>
              <a:gd name="connsiteX9" fmla="*/ 4127063 w 5405532"/>
              <a:gd name="connsiteY9" fmla="*/ 2457623 h 2966390"/>
              <a:gd name="connsiteX10" fmla="*/ 2140549 w 5405532"/>
              <a:gd name="connsiteY10" fmla="*/ 2966390 h 2966390"/>
              <a:gd name="connsiteX11" fmla="*/ 838567 w 5405532"/>
              <a:gd name="connsiteY11" fmla="*/ 2565883 h 2966390"/>
              <a:gd name="connsiteX12" fmla="*/ 591267 w 5405532"/>
              <a:gd name="connsiteY12" fmla="*/ 2035274 h 2966390"/>
              <a:gd name="connsiteX13" fmla="*/ 0 w 5405532"/>
              <a:gd name="connsiteY13" fmla="*/ 649873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222636 w 5446783"/>
              <a:gd name="connsiteY3" fmla="*/ 62520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442642 w 5446783"/>
              <a:gd name="connsiteY3" fmla="*/ 426905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632518 w 5446783"/>
              <a:gd name="connsiteY12" fmla="*/ 2060387 h 2991503"/>
              <a:gd name="connsiteX13" fmla="*/ 0 w 5446783"/>
              <a:gd name="connsiteY13" fmla="*/ 606234 h 299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6783" h="2991503">
                <a:moveTo>
                  <a:pt x="0" y="606234"/>
                </a:moveTo>
                <a:lnTo>
                  <a:pt x="254177" y="261256"/>
                </a:lnTo>
                <a:lnTo>
                  <a:pt x="1226148" y="403890"/>
                </a:lnTo>
                <a:lnTo>
                  <a:pt x="2442642" y="452018"/>
                </a:lnTo>
                <a:lnTo>
                  <a:pt x="3311485" y="0"/>
                </a:lnTo>
                <a:cubicBezTo>
                  <a:pt x="3403851" y="30627"/>
                  <a:pt x="3717621" y="-9541"/>
                  <a:pt x="3814985" y="37642"/>
                </a:cubicBezTo>
                <a:cubicBezTo>
                  <a:pt x="3946725" y="43575"/>
                  <a:pt x="4380675" y="3269"/>
                  <a:pt x="4473187" y="42468"/>
                </a:cubicBezTo>
                <a:lnTo>
                  <a:pt x="5201957" y="87208"/>
                </a:lnTo>
                <a:cubicBezTo>
                  <a:pt x="5577870" y="181575"/>
                  <a:pt x="5458768" y="612826"/>
                  <a:pt x="5257165" y="865323"/>
                </a:cubicBezTo>
                <a:cubicBezTo>
                  <a:pt x="4999634" y="1365501"/>
                  <a:pt x="4102710" y="2044434"/>
                  <a:pt x="4168314" y="2482736"/>
                </a:cubicBezTo>
                <a:lnTo>
                  <a:pt x="2181800" y="2991503"/>
                </a:lnTo>
                <a:lnTo>
                  <a:pt x="879818" y="2590996"/>
                </a:lnTo>
                <a:lnTo>
                  <a:pt x="632518" y="2060387"/>
                </a:lnTo>
                <a:lnTo>
                  <a:pt x="0" y="606234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563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79C5-8A8A-01F2-11FC-53A6B2FE5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DB2BDA4-DBC1-B51E-AB69-0A7AE0FB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SRNTGT002E RUNWAY AND TAXIWAY</a:t>
            </a:r>
          </a:p>
        </p:txBody>
      </p: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A37B988E-E9B7-18A8-13F9-17DC8E038207}"/>
              </a:ext>
            </a:extLst>
          </p:cNvPr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459CDA29-5260-FF41-65AC-9D2D388A7C84}"/>
                </a:ext>
              </a:extLst>
            </p:cNvPr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>
              <a:extLst>
                <a:ext uri="{FF2B5EF4-FFF2-40B4-BE49-F238E27FC236}">
                  <a16:creationId xmlns:a16="http://schemas.microsoft.com/office/drawing/2014/main" id="{E331D057-2C08-C905-A5BD-AF8E0D69189E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E9D06301-AB06-B841-46B1-51DB1F6433CB}"/>
              </a:ext>
            </a:extLst>
          </p:cNvPr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>
              <a:extLst>
                <a:ext uri="{FF2B5EF4-FFF2-40B4-BE49-F238E27FC236}">
                  <a16:creationId xmlns:a16="http://schemas.microsoft.com/office/drawing/2014/main" id="{62462261-E2E8-617B-4961-B6158DB4BF9C}"/>
                </a:ext>
              </a:extLst>
            </p:cNvPr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>
              <a:extLst>
                <a:ext uri="{FF2B5EF4-FFF2-40B4-BE49-F238E27FC236}">
                  <a16:creationId xmlns:a16="http://schemas.microsoft.com/office/drawing/2014/main" id="{543748D5-A2F0-352E-08CC-2111C1E54F73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8EC014DF-6C24-E335-7EFE-9CE8781D3ADB}"/>
              </a:ext>
            </a:extLst>
          </p:cNvPr>
          <p:cNvSpPr txBox="1"/>
          <p:nvPr/>
        </p:nvSpPr>
        <p:spPr>
          <a:xfrm>
            <a:off x="6398185" y="771549"/>
            <a:ext cx="2727513" cy="358676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SRNTGT002-</a:t>
            </a:r>
            <a:r>
              <a:rPr lang="pl-PL" sz="1000" b="1" dirty="0"/>
              <a:t>A</a:t>
            </a:r>
            <a:r>
              <a:rPr lang="nb-NO" sz="1000" dirty="0"/>
              <a:t>-</a:t>
            </a:r>
            <a:endParaRPr lang="nb-NO" sz="1000" b="1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</a:t>
            </a:r>
            <a:r>
              <a:rPr lang="nb-NO" sz="1000" dirty="0" err="1"/>
              <a:t>lbs</a:t>
            </a:r>
            <a:r>
              <a:rPr lang="nb-NO" sz="1000" dirty="0"/>
              <a:t>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13406D47-6754-7636-D438-F8782A0BF988}"/>
              </a:ext>
            </a:extLst>
          </p:cNvPr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grpSp>
        <p:nvGrpSpPr>
          <p:cNvPr id="43" name="Gruppe 26">
            <a:extLst>
              <a:ext uri="{FF2B5EF4-FFF2-40B4-BE49-F238E27FC236}">
                <a16:creationId xmlns:a16="http://schemas.microsoft.com/office/drawing/2014/main" id="{CCFD8AA4-AE6B-64C5-5F07-DA90764A8822}"/>
              </a:ext>
            </a:extLst>
          </p:cNvPr>
          <p:cNvGrpSpPr/>
          <p:nvPr/>
        </p:nvGrpSpPr>
        <p:grpSpPr>
          <a:xfrm>
            <a:off x="9619185" y="2753439"/>
            <a:ext cx="316173" cy="400110"/>
            <a:chOff x="7092280" y="2681858"/>
            <a:chExt cx="316173" cy="400110"/>
          </a:xfrm>
        </p:grpSpPr>
        <p:sp>
          <p:nvSpPr>
            <p:cNvPr id="44" name="TekstSylinder 27">
              <a:extLst>
                <a:ext uri="{FF2B5EF4-FFF2-40B4-BE49-F238E27FC236}">
                  <a16:creationId xmlns:a16="http://schemas.microsoft.com/office/drawing/2014/main" id="{252BDA79-A703-2C2E-7AD3-489713618EDF}"/>
                </a:ext>
              </a:extLst>
            </p:cNvPr>
            <p:cNvSpPr txBox="1"/>
            <p:nvPr/>
          </p:nvSpPr>
          <p:spPr>
            <a:xfrm>
              <a:off x="7169621" y="2681858"/>
              <a:ext cx="238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54" name="Stjerne med 4 tagger 28">
              <a:extLst>
                <a:ext uri="{FF2B5EF4-FFF2-40B4-BE49-F238E27FC236}">
                  <a16:creationId xmlns:a16="http://schemas.microsoft.com/office/drawing/2014/main" id="{834802CE-367D-1746-008D-EB10B8D01B1B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" name="Pil opp 2">
            <a:extLst>
              <a:ext uri="{FF2B5EF4-FFF2-40B4-BE49-F238E27FC236}">
                <a16:creationId xmlns:a16="http://schemas.microsoft.com/office/drawing/2014/main" id="{307EA63D-9119-18DC-4FD0-4C0681B0C216}"/>
              </a:ext>
            </a:extLst>
          </p:cNvPr>
          <p:cNvSpPr/>
          <p:nvPr/>
        </p:nvSpPr>
        <p:spPr>
          <a:xfrm rot="18162139">
            <a:off x="5854964" y="848811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1" name="Tolvkant 20">
            <a:extLst>
              <a:ext uri="{FF2B5EF4-FFF2-40B4-BE49-F238E27FC236}">
                <a16:creationId xmlns:a16="http://schemas.microsoft.com/office/drawing/2014/main" id="{FD842B69-E427-0E16-A2A7-4CF8BF482528}"/>
              </a:ext>
            </a:extLst>
          </p:cNvPr>
          <p:cNvSpPr/>
          <p:nvPr/>
        </p:nvSpPr>
        <p:spPr>
          <a:xfrm>
            <a:off x="226349" y="1006937"/>
            <a:ext cx="5446783" cy="3204634"/>
          </a:xfrm>
          <a:custGeom>
            <a:avLst/>
            <a:gdLst>
              <a:gd name="connsiteX0" fmla="*/ 0 w 3744416"/>
              <a:gd name="connsiteY0" fmla="*/ 793611 h 2168225"/>
              <a:gd name="connsiteX1" fmla="*/ 501682 w 3744416"/>
              <a:gd name="connsiteY1" fmla="*/ 29050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44416"/>
              <a:gd name="connsiteY0" fmla="*/ 793611 h 2168225"/>
              <a:gd name="connsiteX1" fmla="*/ 687312 w 3744416"/>
              <a:gd name="connsiteY1" fmla="*/ 861142 h 2168225"/>
              <a:gd name="connsiteX2" fmla="*/ 1370526 w 3744416"/>
              <a:gd name="connsiteY2" fmla="*/ 0 h 2168225"/>
              <a:gd name="connsiteX3" fmla="*/ 2373890 w 3744416"/>
              <a:gd name="connsiteY3" fmla="*/ 0 h 2168225"/>
              <a:gd name="connsiteX4" fmla="*/ 3242734 w 3744416"/>
              <a:gd name="connsiteY4" fmla="*/ 290502 h 2168225"/>
              <a:gd name="connsiteX5" fmla="*/ 3744416 w 3744416"/>
              <a:gd name="connsiteY5" fmla="*/ 793611 h 2168225"/>
              <a:gd name="connsiteX6" fmla="*/ 3744416 w 3744416"/>
              <a:gd name="connsiteY6" fmla="*/ 1374614 h 2168225"/>
              <a:gd name="connsiteX7" fmla="*/ 3242734 w 3744416"/>
              <a:gd name="connsiteY7" fmla="*/ 1877723 h 2168225"/>
              <a:gd name="connsiteX8" fmla="*/ 2373890 w 3744416"/>
              <a:gd name="connsiteY8" fmla="*/ 2168225 h 2168225"/>
              <a:gd name="connsiteX9" fmla="*/ 1370526 w 3744416"/>
              <a:gd name="connsiteY9" fmla="*/ 2168225 h 2168225"/>
              <a:gd name="connsiteX10" fmla="*/ 501682 w 3744416"/>
              <a:gd name="connsiteY10" fmla="*/ 1877723 h 2168225"/>
              <a:gd name="connsiteX11" fmla="*/ 0 w 3744416"/>
              <a:gd name="connsiteY11" fmla="*/ 1374614 h 2168225"/>
              <a:gd name="connsiteX12" fmla="*/ 0 w 3744416"/>
              <a:gd name="connsiteY12" fmla="*/ 793611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522308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76690 w 3765042"/>
              <a:gd name="connsiteY10" fmla="*/ 1857097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168225"/>
              <a:gd name="connsiteX1" fmla="*/ 707938 w 3765042"/>
              <a:gd name="connsiteY1" fmla="*/ 861142 h 2168225"/>
              <a:gd name="connsiteX2" fmla="*/ 1391152 w 3765042"/>
              <a:gd name="connsiteY2" fmla="*/ 0 h 2168225"/>
              <a:gd name="connsiteX3" fmla="*/ 2394516 w 3765042"/>
              <a:gd name="connsiteY3" fmla="*/ 0 h 2168225"/>
              <a:gd name="connsiteX4" fmla="*/ 3263360 w 3765042"/>
              <a:gd name="connsiteY4" fmla="*/ 290502 h 2168225"/>
              <a:gd name="connsiteX5" fmla="*/ 3765042 w 3765042"/>
              <a:gd name="connsiteY5" fmla="*/ 793611 h 2168225"/>
              <a:gd name="connsiteX6" fmla="*/ 3765042 w 3765042"/>
              <a:gd name="connsiteY6" fmla="*/ 1374614 h 2168225"/>
              <a:gd name="connsiteX7" fmla="*/ 3263360 w 3765042"/>
              <a:gd name="connsiteY7" fmla="*/ 1877723 h 2168225"/>
              <a:gd name="connsiteX8" fmla="*/ 2394516 w 3765042"/>
              <a:gd name="connsiteY8" fmla="*/ 2168225 h 2168225"/>
              <a:gd name="connsiteX9" fmla="*/ 1391152 w 3765042"/>
              <a:gd name="connsiteY9" fmla="*/ 2168225 h 2168225"/>
              <a:gd name="connsiteX10" fmla="*/ 735439 w 3765042"/>
              <a:gd name="connsiteY10" fmla="*/ 1877723 h 2168225"/>
              <a:gd name="connsiteX11" fmla="*/ 20626 w 3765042"/>
              <a:gd name="connsiteY11" fmla="*/ 1374614 h 2168225"/>
              <a:gd name="connsiteX12" fmla="*/ 0 w 3765042"/>
              <a:gd name="connsiteY12" fmla="*/ 1130495 h 2168225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394516 w 3765042"/>
              <a:gd name="connsiteY8" fmla="*/ 2168225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63360 w 3765042"/>
              <a:gd name="connsiteY7" fmla="*/ 1877723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765042 w 3765042"/>
              <a:gd name="connsiteY6" fmla="*/ 1374614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765042"/>
              <a:gd name="connsiteY0" fmla="*/ 1130495 h 2209476"/>
              <a:gd name="connsiteX1" fmla="*/ 707938 w 3765042"/>
              <a:gd name="connsiteY1" fmla="*/ 861142 h 2209476"/>
              <a:gd name="connsiteX2" fmla="*/ 1391152 w 3765042"/>
              <a:gd name="connsiteY2" fmla="*/ 0 h 2209476"/>
              <a:gd name="connsiteX3" fmla="*/ 2394516 w 3765042"/>
              <a:gd name="connsiteY3" fmla="*/ 0 h 2209476"/>
              <a:gd name="connsiteX4" fmla="*/ 3263360 w 3765042"/>
              <a:gd name="connsiteY4" fmla="*/ 290502 h 2209476"/>
              <a:gd name="connsiteX5" fmla="*/ 3765042 w 3765042"/>
              <a:gd name="connsiteY5" fmla="*/ 793611 h 2209476"/>
              <a:gd name="connsiteX6" fmla="*/ 3455659 w 3765042"/>
              <a:gd name="connsiteY6" fmla="*/ 549592 h 2209476"/>
              <a:gd name="connsiteX7" fmla="*/ 3256485 w 3765042"/>
              <a:gd name="connsiteY7" fmla="*/ 1210830 h 2209476"/>
              <a:gd name="connsiteX8" fmla="*/ 2800152 w 3765042"/>
              <a:gd name="connsiteY8" fmla="*/ 1542582 h 2209476"/>
              <a:gd name="connsiteX9" fmla="*/ 1563032 w 3765042"/>
              <a:gd name="connsiteY9" fmla="*/ 2209476 h 2209476"/>
              <a:gd name="connsiteX10" fmla="*/ 735439 w 3765042"/>
              <a:gd name="connsiteY10" fmla="*/ 1877723 h 2209476"/>
              <a:gd name="connsiteX11" fmla="*/ 20626 w 3765042"/>
              <a:gd name="connsiteY11" fmla="*/ 1374614 h 2209476"/>
              <a:gd name="connsiteX12" fmla="*/ 0 w 376504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290502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66749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94516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3263360 w 3579412"/>
              <a:gd name="connsiteY4" fmla="*/ 132373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2367015 w 3579412"/>
              <a:gd name="connsiteY3" fmla="*/ 0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30495 h 2209476"/>
              <a:gd name="connsiteX1" fmla="*/ 707938 w 3579412"/>
              <a:gd name="connsiteY1" fmla="*/ 861142 h 2209476"/>
              <a:gd name="connsiteX2" fmla="*/ 1391152 w 3579412"/>
              <a:gd name="connsiteY2" fmla="*/ 0 h 2209476"/>
              <a:gd name="connsiteX3" fmla="*/ 1851376 w 3579412"/>
              <a:gd name="connsiteY3" fmla="*/ 776897 h 2209476"/>
              <a:gd name="connsiteX4" fmla="*/ 2788972 w 3579412"/>
              <a:gd name="connsiteY4" fmla="*/ 22370 h 2209476"/>
              <a:gd name="connsiteX5" fmla="*/ 3579412 w 3579412"/>
              <a:gd name="connsiteY5" fmla="*/ 126717 h 2209476"/>
              <a:gd name="connsiteX6" fmla="*/ 3455659 w 3579412"/>
              <a:gd name="connsiteY6" fmla="*/ 549592 h 2209476"/>
              <a:gd name="connsiteX7" fmla="*/ 3256485 w 3579412"/>
              <a:gd name="connsiteY7" fmla="*/ 1210830 h 2209476"/>
              <a:gd name="connsiteX8" fmla="*/ 2800152 w 3579412"/>
              <a:gd name="connsiteY8" fmla="*/ 1542582 h 2209476"/>
              <a:gd name="connsiteX9" fmla="*/ 1563032 w 3579412"/>
              <a:gd name="connsiteY9" fmla="*/ 2209476 h 2209476"/>
              <a:gd name="connsiteX10" fmla="*/ 735439 w 3579412"/>
              <a:gd name="connsiteY10" fmla="*/ 1877723 h 2209476"/>
              <a:gd name="connsiteX11" fmla="*/ 20626 w 3579412"/>
              <a:gd name="connsiteY11" fmla="*/ 1374614 h 2209476"/>
              <a:gd name="connsiteX12" fmla="*/ 0 w 3579412"/>
              <a:gd name="connsiteY12" fmla="*/ 1130495 h 2209476"/>
              <a:gd name="connsiteX0" fmla="*/ 0 w 3579412"/>
              <a:gd name="connsiteY0" fmla="*/ 1108125 h 2187106"/>
              <a:gd name="connsiteX1" fmla="*/ 707938 w 3579412"/>
              <a:gd name="connsiteY1" fmla="*/ 838772 h 2187106"/>
              <a:gd name="connsiteX2" fmla="*/ 1239898 w 3579412"/>
              <a:gd name="connsiteY2" fmla="*/ 809528 h 2187106"/>
              <a:gd name="connsiteX3" fmla="*/ 1851376 w 3579412"/>
              <a:gd name="connsiteY3" fmla="*/ 754527 h 2187106"/>
              <a:gd name="connsiteX4" fmla="*/ 2788972 w 3579412"/>
              <a:gd name="connsiteY4" fmla="*/ 0 h 2187106"/>
              <a:gd name="connsiteX5" fmla="*/ 3579412 w 3579412"/>
              <a:gd name="connsiteY5" fmla="*/ 104347 h 2187106"/>
              <a:gd name="connsiteX6" fmla="*/ 3455659 w 3579412"/>
              <a:gd name="connsiteY6" fmla="*/ 527222 h 2187106"/>
              <a:gd name="connsiteX7" fmla="*/ 3256485 w 3579412"/>
              <a:gd name="connsiteY7" fmla="*/ 1188460 h 2187106"/>
              <a:gd name="connsiteX8" fmla="*/ 2800152 w 3579412"/>
              <a:gd name="connsiteY8" fmla="*/ 1520212 h 2187106"/>
              <a:gd name="connsiteX9" fmla="*/ 1563032 w 3579412"/>
              <a:gd name="connsiteY9" fmla="*/ 2187106 h 2187106"/>
              <a:gd name="connsiteX10" fmla="*/ 735439 w 3579412"/>
              <a:gd name="connsiteY10" fmla="*/ 1855353 h 2187106"/>
              <a:gd name="connsiteX11" fmla="*/ 20626 w 3579412"/>
              <a:gd name="connsiteY11" fmla="*/ 1352244 h 2187106"/>
              <a:gd name="connsiteX12" fmla="*/ 0 w 3579412"/>
              <a:gd name="connsiteY12" fmla="*/ 1108125 h 2187106"/>
              <a:gd name="connsiteX0" fmla="*/ 0 w 3579412"/>
              <a:gd name="connsiteY0" fmla="*/ 1003778 h 2082759"/>
              <a:gd name="connsiteX1" fmla="*/ 707938 w 3579412"/>
              <a:gd name="connsiteY1" fmla="*/ 734425 h 2082759"/>
              <a:gd name="connsiteX2" fmla="*/ 1239898 w 3579412"/>
              <a:gd name="connsiteY2" fmla="*/ 705181 h 2082759"/>
              <a:gd name="connsiteX3" fmla="*/ 1851376 w 3579412"/>
              <a:gd name="connsiteY3" fmla="*/ 650180 h 2082759"/>
              <a:gd name="connsiteX4" fmla="*/ 2197706 w 3579412"/>
              <a:gd name="connsiteY4" fmla="*/ 583172 h 2082759"/>
              <a:gd name="connsiteX5" fmla="*/ 3579412 w 3579412"/>
              <a:gd name="connsiteY5" fmla="*/ 0 h 2082759"/>
              <a:gd name="connsiteX6" fmla="*/ 3455659 w 3579412"/>
              <a:gd name="connsiteY6" fmla="*/ 422875 h 2082759"/>
              <a:gd name="connsiteX7" fmla="*/ 3256485 w 3579412"/>
              <a:gd name="connsiteY7" fmla="*/ 1084113 h 2082759"/>
              <a:gd name="connsiteX8" fmla="*/ 2800152 w 3579412"/>
              <a:gd name="connsiteY8" fmla="*/ 1415865 h 2082759"/>
              <a:gd name="connsiteX9" fmla="*/ 1563032 w 3579412"/>
              <a:gd name="connsiteY9" fmla="*/ 2082759 h 2082759"/>
              <a:gd name="connsiteX10" fmla="*/ 735439 w 3579412"/>
              <a:gd name="connsiteY10" fmla="*/ 1751006 h 2082759"/>
              <a:gd name="connsiteX11" fmla="*/ 20626 w 3579412"/>
              <a:gd name="connsiteY11" fmla="*/ 1247897 h 2082759"/>
              <a:gd name="connsiteX12" fmla="*/ 0 w 3579412"/>
              <a:gd name="connsiteY12" fmla="*/ 1003778 h 2082759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644387 w 3455659"/>
              <a:gd name="connsiteY5" fmla="*/ 560277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68760 w 3455659"/>
              <a:gd name="connsiteY5" fmla="*/ 608403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455659"/>
              <a:gd name="connsiteY0" fmla="*/ 580903 h 1659884"/>
              <a:gd name="connsiteX1" fmla="*/ 707938 w 3455659"/>
              <a:gd name="connsiteY1" fmla="*/ 311550 h 1659884"/>
              <a:gd name="connsiteX2" fmla="*/ 1239898 w 3455659"/>
              <a:gd name="connsiteY2" fmla="*/ 282306 h 1659884"/>
              <a:gd name="connsiteX3" fmla="*/ 1851376 w 3455659"/>
              <a:gd name="connsiteY3" fmla="*/ 227305 h 1659884"/>
              <a:gd name="connsiteX4" fmla="*/ 2197706 w 3455659"/>
              <a:gd name="connsiteY4" fmla="*/ 160297 h 1659884"/>
              <a:gd name="connsiteX5" fmla="*/ 2575635 w 3455659"/>
              <a:gd name="connsiteY5" fmla="*/ 629028 h 1659884"/>
              <a:gd name="connsiteX6" fmla="*/ 3455659 w 3455659"/>
              <a:gd name="connsiteY6" fmla="*/ 0 h 1659884"/>
              <a:gd name="connsiteX7" fmla="*/ 3256485 w 3455659"/>
              <a:gd name="connsiteY7" fmla="*/ 661238 h 1659884"/>
              <a:gd name="connsiteX8" fmla="*/ 2800152 w 3455659"/>
              <a:gd name="connsiteY8" fmla="*/ 992990 h 1659884"/>
              <a:gd name="connsiteX9" fmla="*/ 1563032 w 3455659"/>
              <a:gd name="connsiteY9" fmla="*/ 1659884 h 1659884"/>
              <a:gd name="connsiteX10" fmla="*/ 735439 w 3455659"/>
              <a:gd name="connsiteY10" fmla="*/ 1328131 h 1659884"/>
              <a:gd name="connsiteX11" fmla="*/ 20626 w 3455659"/>
              <a:gd name="connsiteY11" fmla="*/ 825022 h 1659884"/>
              <a:gd name="connsiteX12" fmla="*/ 0 w 3455659"/>
              <a:gd name="connsiteY12" fmla="*/ 580903 h 1659884"/>
              <a:gd name="connsiteX0" fmla="*/ 0 w 3256485"/>
              <a:gd name="connsiteY0" fmla="*/ 420606 h 1499587"/>
              <a:gd name="connsiteX1" fmla="*/ 707938 w 3256485"/>
              <a:gd name="connsiteY1" fmla="*/ 151253 h 1499587"/>
              <a:gd name="connsiteX2" fmla="*/ 1239898 w 3256485"/>
              <a:gd name="connsiteY2" fmla="*/ 122009 h 1499587"/>
              <a:gd name="connsiteX3" fmla="*/ 1851376 w 3256485"/>
              <a:gd name="connsiteY3" fmla="*/ 67008 h 1499587"/>
              <a:gd name="connsiteX4" fmla="*/ 2197706 w 3256485"/>
              <a:gd name="connsiteY4" fmla="*/ 0 h 1499587"/>
              <a:gd name="connsiteX5" fmla="*/ 2575635 w 3256485"/>
              <a:gd name="connsiteY5" fmla="*/ 468731 h 1499587"/>
              <a:gd name="connsiteX6" fmla="*/ 2740639 w 3256485"/>
              <a:gd name="connsiteY6" fmla="*/ 540972 h 1499587"/>
              <a:gd name="connsiteX7" fmla="*/ 3256485 w 3256485"/>
              <a:gd name="connsiteY7" fmla="*/ 500941 h 1499587"/>
              <a:gd name="connsiteX8" fmla="*/ 2800152 w 3256485"/>
              <a:gd name="connsiteY8" fmla="*/ 832693 h 1499587"/>
              <a:gd name="connsiteX9" fmla="*/ 1563032 w 3256485"/>
              <a:gd name="connsiteY9" fmla="*/ 1499587 h 1499587"/>
              <a:gd name="connsiteX10" fmla="*/ 735439 w 3256485"/>
              <a:gd name="connsiteY10" fmla="*/ 1167834 h 1499587"/>
              <a:gd name="connsiteX11" fmla="*/ 20626 w 3256485"/>
              <a:gd name="connsiteY11" fmla="*/ 664725 h 1499587"/>
              <a:gd name="connsiteX12" fmla="*/ 0 w 3256485"/>
              <a:gd name="connsiteY12" fmla="*/ 420606 h 1499587"/>
              <a:gd name="connsiteX0" fmla="*/ 0 w 2809598"/>
              <a:gd name="connsiteY0" fmla="*/ 420606 h 1499587"/>
              <a:gd name="connsiteX1" fmla="*/ 707938 w 2809598"/>
              <a:gd name="connsiteY1" fmla="*/ 151253 h 1499587"/>
              <a:gd name="connsiteX2" fmla="*/ 1239898 w 2809598"/>
              <a:gd name="connsiteY2" fmla="*/ 122009 h 1499587"/>
              <a:gd name="connsiteX3" fmla="*/ 1851376 w 2809598"/>
              <a:gd name="connsiteY3" fmla="*/ 67008 h 1499587"/>
              <a:gd name="connsiteX4" fmla="*/ 2197706 w 2809598"/>
              <a:gd name="connsiteY4" fmla="*/ 0 h 1499587"/>
              <a:gd name="connsiteX5" fmla="*/ 2575635 w 2809598"/>
              <a:gd name="connsiteY5" fmla="*/ 468731 h 1499587"/>
              <a:gd name="connsiteX6" fmla="*/ 2740639 w 2809598"/>
              <a:gd name="connsiteY6" fmla="*/ 540972 h 1499587"/>
              <a:gd name="connsiteX7" fmla="*/ 2809598 w 2809598"/>
              <a:gd name="connsiteY7" fmla="*/ 693446 h 1499587"/>
              <a:gd name="connsiteX8" fmla="*/ 2800152 w 2809598"/>
              <a:gd name="connsiteY8" fmla="*/ 832693 h 1499587"/>
              <a:gd name="connsiteX9" fmla="*/ 1563032 w 2809598"/>
              <a:gd name="connsiteY9" fmla="*/ 1499587 h 1499587"/>
              <a:gd name="connsiteX10" fmla="*/ 735439 w 2809598"/>
              <a:gd name="connsiteY10" fmla="*/ 1167834 h 1499587"/>
              <a:gd name="connsiteX11" fmla="*/ 20626 w 2809598"/>
              <a:gd name="connsiteY11" fmla="*/ 664725 h 1499587"/>
              <a:gd name="connsiteX12" fmla="*/ 0 w 2809598"/>
              <a:gd name="connsiteY12" fmla="*/ 420606 h 1499587"/>
              <a:gd name="connsiteX0" fmla="*/ 0 w 2809598"/>
              <a:gd name="connsiteY0" fmla="*/ 420606 h 1540839"/>
              <a:gd name="connsiteX1" fmla="*/ 707938 w 2809598"/>
              <a:gd name="connsiteY1" fmla="*/ 151253 h 1540839"/>
              <a:gd name="connsiteX2" fmla="*/ 1239898 w 2809598"/>
              <a:gd name="connsiteY2" fmla="*/ 122009 h 1540839"/>
              <a:gd name="connsiteX3" fmla="*/ 1851376 w 2809598"/>
              <a:gd name="connsiteY3" fmla="*/ 67008 h 1540839"/>
              <a:gd name="connsiteX4" fmla="*/ 2197706 w 2809598"/>
              <a:gd name="connsiteY4" fmla="*/ 0 h 1540839"/>
              <a:gd name="connsiteX5" fmla="*/ 2575635 w 2809598"/>
              <a:gd name="connsiteY5" fmla="*/ 468731 h 1540839"/>
              <a:gd name="connsiteX6" fmla="*/ 2740639 w 2809598"/>
              <a:gd name="connsiteY6" fmla="*/ 540972 h 1540839"/>
              <a:gd name="connsiteX7" fmla="*/ 2809598 w 2809598"/>
              <a:gd name="connsiteY7" fmla="*/ 693446 h 1540839"/>
              <a:gd name="connsiteX8" fmla="*/ 2800152 w 2809598"/>
              <a:gd name="connsiteY8" fmla="*/ 832693 h 1540839"/>
              <a:gd name="connsiteX9" fmla="*/ 1569908 w 2809598"/>
              <a:gd name="connsiteY9" fmla="*/ 1540839 h 1540839"/>
              <a:gd name="connsiteX10" fmla="*/ 735439 w 2809598"/>
              <a:gd name="connsiteY10" fmla="*/ 1167834 h 1540839"/>
              <a:gd name="connsiteX11" fmla="*/ 20626 w 2809598"/>
              <a:gd name="connsiteY11" fmla="*/ 664725 h 1540839"/>
              <a:gd name="connsiteX12" fmla="*/ 0 w 2809598"/>
              <a:gd name="connsiteY12" fmla="*/ 420606 h 1540839"/>
              <a:gd name="connsiteX0" fmla="*/ 0 w 2809598"/>
              <a:gd name="connsiteY0" fmla="*/ 353598 h 1473831"/>
              <a:gd name="connsiteX1" fmla="*/ 707938 w 2809598"/>
              <a:gd name="connsiteY1" fmla="*/ 84245 h 1473831"/>
              <a:gd name="connsiteX2" fmla="*/ 1239898 w 2809598"/>
              <a:gd name="connsiteY2" fmla="*/ 55001 h 1473831"/>
              <a:gd name="connsiteX3" fmla="*/ 1851376 w 2809598"/>
              <a:gd name="connsiteY3" fmla="*/ 0 h 1473831"/>
              <a:gd name="connsiteX4" fmla="*/ 1998325 w 2809598"/>
              <a:gd name="connsiteY4" fmla="*/ 173624 h 1473831"/>
              <a:gd name="connsiteX5" fmla="*/ 2575635 w 2809598"/>
              <a:gd name="connsiteY5" fmla="*/ 401723 h 1473831"/>
              <a:gd name="connsiteX6" fmla="*/ 2740639 w 2809598"/>
              <a:gd name="connsiteY6" fmla="*/ 473964 h 1473831"/>
              <a:gd name="connsiteX7" fmla="*/ 2809598 w 2809598"/>
              <a:gd name="connsiteY7" fmla="*/ 626438 h 1473831"/>
              <a:gd name="connsiteX8" fmla="*/ 2800152 w 2809598"/>
              <a:gd name="connsiteY8" fmla="*/ 765685 h 1473831"/>
              <a:gd name="connsiteX9" fmla="*/ 1569908 w 2809598"/>
              <a:gd name="connsiteY9" fmla="*/ 1473831 h 1473831"/>
              <a:gd name="connsiteX10" fmla="*/ 735439 w 2809598"/>
              <a:gd name="connsiteY10" fmla="*/ 1100826 h 1473831"/>
              <a:gd name="connsiteX11" fmla="*/ 20626 w 2809598"/>
              <a:gd name="connsiteY11" fmla="*/ 597717 h 1473831"/>
              <a:gd name="connsiteX12" fmla="*/ 0 w 2809598"/>
              <a:gd name="connsiteY12" fmla="*/ 353598 h 1473831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8325 w 2809598"/>
              <a:gd name="connsiteY4" fmla="*/ 118623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575635 w 2809598"/>
              <a:gd name="connsiteY5" fmla="*/ 346722 h 1418830"/>
              <a:gd name="connsiteX6" fmla="*/ 2740639 w 2809598"/>
              <a:gd name="connsiteY6" fmla="*/ 418963 h 1418830"/>
              <a:gd name="connsiteX7" fmla="*/ 2809598 w 2809598"/>
              <a:gd name="connsiteY7" fmla="*/ 571437 h 1418830"/>
              <a:gd name="connsiteX8" fmla="*/ 2800152 w 2809598"/>
              <a:gd name="connsiteY8" fmla="*/ 710684 h 1418830"/>
              <a:gd name="connsiteX9" fmla="*/ 1569908 w 2809598"/>
              <a:gd name="connsiteY9" fmla="*/ 1418830 h 1418830"/>
              <a:gd name="connsiteX10" fmla="*/ 735439 w 2809598"/>
              <a:gd name="connsiteY10" fmla="*/ 1045825 h 1418830"/>
              <a:gd name="connsiteX11" fmla="*/ 20626 w 2809598"/>
              <a:gd name="connsiteY11" fmla="*/ 542716 h 1418830"/>
              <a:gd name="connsiteX12" fmla="*/ 0 w 2809598"/>
              <a:gd name="connsiteY12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19940 w 2809598"/>
              <a:gd name="connsiteY5" fmla="*/ 314395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735439 w 2809598"/>
              <a:gd name="connsiteY11" fmla="*/ 1045825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2809598"/>
              <a:gd name="connsiteY0" fmla="*/ 298597 h 1418830"/>
              <a:gd name="connsiteX1" fmla="*/ 707938 w 2809598"/>
              <a:gd name="connsiteY1" fmla="*/ 29244 h 1418830"/>
              <a:gd name="connsiteX2" fmla="*/ 1239898 w 2809598"/>
              <a:gd name="connsiteY2" fmla="*/ 0 h 1418830"/>
              <a:gd name="connsiteX3" fmla="*/ 1631370 w 2809598"/>
              <a:gd name="connsiteY3" fmla="*/ 1 h 1418830"/>
              <a:gd name="connsiteX4" fmla="*/ 1991449 w 2809598"/>
              <a:gd name="connsiteY4" fmla="*/ 63621 h 1418830"/>
              <a:gd name="connsiteX5" fmla="*/ 2261192 w 2809598"/>
              <a:gd name="connsiteY5" fmla="*/ 245643 h 1418830"/>
              <a:gd name="connsiteX6" fmla="*/ 2575635 w 2809598"/>
              <a:gd name="connsiteY6" fmla="*/ 346722 h 1418830"/>
              <a:gd name="connsiteX7" fmla="*/ 2740639 w 2809598"/>
              <a:gd name="connsiteY7" fmla="*/ 418963 h 1418830"/>
              <a:gd name="connsiteX8" fmla="*/ 2809598 w 2809598"/>
              <a:gd name="connsiteY8" fmla="*/ 571437 h 1418830"/>
              <a:gd name="connsiteX9" fmla="*/ 2800152 w 2809598"/>
              <a:gd name="connsiteY9" fmla="*/ 710684 h 1418830"/>
              <a:gd name="connsiteX10" fmla="*/ 1569908 w 2809598"/>
              <a:gd name="connsiteY10" fmla="*/ 1418830 h 1418830"/>
              <a:gd name="connsiteX11" fmla="*/ 426055 w 2809598"/>
              <a:gd name="connsiteY11" fmla="*/ 949572 h 1418830"/>
              <a:gd name="connsiteX12" fmla="*/ 20626 w 2809598"/>
              <a:gd name="connsiteY12" fmla="*/ 542716 h 1418830"/>
              <a:gd name="connsiteX13" fmla="*/ 0 w 2809598"/>
              <a:gd name="connsiteY13" fmla="*/ 298597 h 1418830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2809598 w 4498323"/>
              <a:gd name="connsiteY8" fmla="*/ 571437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41896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8597 h 1576957"/>
              <a:gd name="connsiteX1" fmla="*/ 707938 w 4498323"/>
              <a:gd name="connsiteY1" fmla="*/ 29244 h 1576957"/>
              <a:gd name="connsiteX2" fmla="*/ 1239898 w 4498323"/>
              <a:gd name="connsiteY2" fmla="*/ 0 h 1576957"/>
              <a:gd name="connsiteX3" fmla="*/ 1631370 w 4498323"/>
              <a:gd name="connsiteY3" fmla="*/ 1 h 1576957"/>
              <a:gd name="connsiteX4" fmla="*/ 1991449 w 4498323"/>
              <a:gd name="connsiteY4" fmla="*/ 63621 h 1576957"/>
              <a:gd name="connsiteX5" fmla="*/ 2261192 w 4498323"/>
              <a:gd name="connsiteY5" fmla="*/ 245643 h 1576957"/>
              <a:gd name="connsiteX6" fmla="*/ 2575635 w 4498323"/>
              <a:gd name="connsiteY6" fmla="*/ 346722 h 1576957"/>
              <a:gd name="connsiteX7" fmla="*/ 2740639 w 4498323"/>
              <a:gd name="connsiteY7" fmla="*/ 61453 h 1576957"/>
              <a:gd name="connsiteX8" fmla="*/ 3868377 w 4498323"/>
              <a:gd name="connsiteY8" fmla="*/ 344555 h 1576957"/>
              <a:gd name="connsiteX9" fmla="*/ 4498323 w 4498323"/>
              <a:gd name="connsiteY9" fmla="*/ 1576957 h 1576957"/>
              <a:gd name="connsiteX10" fmla="*/ 1569908 w 4498323"/>
              <a:gd name="connsiteY10" fmla="*/ 1418830 h 1576957"/>
              <a:gd name="connsiteX11" fmla="*/ 426055 w 4498323"/>
              <a:gd name="connsiteY11" fmla="*/ 949572 h 1576957"/>
              <a:gd name="connsiteX12" fmla="*/ 20626 w 4498323"/>
              <a:gd name="connsiteY12" fmla="*/ 542716 h 1576957"/>
              <a:gd name="connsiteX13" fmla="*/ 0 w 4498323"/>
              <a:gd name="connsiteY13" fmla="*/ 298597 h 1576957"/>
              <a:gd name="connsiteX0" fmla="*/ 0 w 4498323"/>
              <a:gd name="connsiteY0" fmla="*/ 299304 h 1577664"/>
              <a:gd name="connsiteX1" fmla="*/ 707938 w 4498323"/>
              <a:gd name="connsiteY1" fmla="*/ 29951 h 1577664"/>
              <a:gd name="connsiteX2" fmla="*/ 1239898 w 4498323"/>
              <a:gd name="connsiteY2" fmla="*/ 707 h 1577664"/>
              <a:gd name="connsiteX3" fmla="*/ 1631370 w 4498323"/>
              <a:gd name="connsiteY3" fmla="*/ 708 h 1577664"/>
              <a:gd name="connsiteX4" fmla="*/ 1991449 w 4498323"/>
              <a:gd name="connsiteY4" fmla="*/ 64328 h 1577664"/>
              <a:gd name="connsiteX5" fmla="*/ 2261192 w 4498323"/>
              <a:gd name="connsiteY5" fmla="*/ 246350 h 1577664"/>
              <a:gd name="connsiteX6" fmla="*/ 2328128 w 4498323"/>
              <a:gd name="connsiteY6" fmla="*/ 3670 h 1577664"/>
              <a:gd name="connsiteX7" fmla="*/ 2740639 w 4498323"/>
              <a:gd name="connsiteY7" fmla="*/ 62160 h 1577664"/>
              <a:gd name="connsiteX8" fmla="*/ 3868377 w 4498323"/>
              <a:gd name="connsiteY8" fmla="*/ 345262 h 1577664"/>
              <a:gd name="connsiteX9" fmla="*/ 4498323 w 4498323"/>
              <a:gd name="connsiteY9" fmla="*/ 1577664 h 1577664"/>
              <a:gd name="connsiteX10" fmla="*/ 1569908 w 4498323"/>
              <a:gd name="connsiteY10" fmla="*/ 1419537 h 1577664"/>
              <a:gd name="connsiteX11" fmla="*/ 426055 w 4498323"/>
              <a:gd name="connsiteY11" fmla="*/ 950279 h 1577664"/>
              <a:gd name="connsiteX12" fmla="*/ 20626 w 4498323"/>
              <a:gd name="connsiteY12" fmla="*/ 543423 h 1577664"/>
              <a:gd name="connsiteX13" fmla="*/ 0 w 4498323"/>
              <a:gd name="connsiteY13" fmla="*/ 299304 h 1577664"/>
              <a:gd name="connsiteX0" fmla="*/ 0 w 4498323"/>
              <a:gd name="connsiteY0" fmla="*/ 342858 h 1621218"/>
              <a:gd name="connsiteX1" fmla="*/ 707938 w 4498323"/>
              <a:gd name="connsiteY1" fmla="*/ 73505 h 1621218"/>
              <a:gd name="connsiteX2" fmla="*/ 1239898 w 4498323"/>
              <a:gd name="connsiteY2" fmla="*/ 44261 h 1621218"/>
              <a:gd name="connsiteX3" fmla="*/ 1631370 w 4498323"/>
              <a:gd name="connsiteY3" fmla="*/ 44262 h 1621218"/>
              <a:gd name="connsiteX4" fmla="*/ 1991449 w 4498323"/>
              <a:gd name="connsiteY4" fmla="*/ 107882 h 1621218"/>
              <a:gd name="connsiteX5" fmla="*/ 1972434 w 4498323"/>
              <a:gd name="connsiteY5" fmla="*/ 8021 h 1621218"/>
              <a:gd name="connsiteX6" fmla="*/ 2328128 w 4498323"/>
              <a:gd name="connsiteY6" fmla="*/ 47224 h 1621218"/>
              <a:gd name="connsiteX7" fmla="*/ 2740639 w 4498323"/>
              <a:gd name="connsiteY7" fmla="*/ 105714 h 1621218"/>
              <a:gd name="connsiteX8" fmla="*/ 3868377 w 4498323"/>
              <a:gd name="connsiteY8" fmla="*/ 388816 h 1621218"/>
              <a:gd name="connsiteX9" fmla="*/ 4498323 w 4498323"/>
              <a:gd name="connsiteY9" fmla="*/ 1621218 h 1621218"/>
              <a:gd name="connsiteX10" fmla="*/ 1569908 w 4498323"/>
              <a:gd name="connsiteY10" fmla="*/ 1463091 h 1621218"/>
              <a:gd name="connsiteX11" fmla="*/ 426055 w 4498323"/>
              <a:gd name="connsiteY11" fmla="*/ 993833 h 1621218"/>
              <a:gd name="connsiteX12" fmla="*/ 20626 w 4498323"/>
              <a:gd name="connsiteY12" fmla="*/ 586977 h 1621218"/>
              <a:gd name="connsiteX13" fmla="*/ 0 w 4498323"/>
              <a:gd name="connsiteY13" fmla="*/ 342858 h 1621218"/>
              <a:gd name="connsiteX0" fmla="*/ 0 w 4498323"/>
              <a:gd name="connsiteY0" fmla="*/ 475607 h 1753967"/>
              <a:gd name="connsiteX1" fmla="*/ 707938 w 4498323"/>
              <a:gd name="connsiteY1" fmla="*/ 206254 h 1753967"/>
              <a:gd name="connsiteX2" fmla="*/ 1239898 w 4498323"/>
              <a:gd name="connsiteY2" fmla="*/ 177010 h 1753967"/>
              <a:gd name="connsiteX3" fmla="*/ 1631370 w 4498323"/>
              <a:gd name="connsiteY3" fmla="*/ 177011 h 1753967"/>
              <a:gd name="connsiteX4" fmla="*/ 1441434 w 4498323"/>
              <a:gd name="connsiteY4" fmla="*/ 0 h 1753967"/>
              <a:gd name="connsiteX5" fmla="*/ 1972434 w 4498323"/>
              <a:gd name="connsiteY5" fmla="*/ 140770 h 1753967"/>
              <a:gd name="connsiteX6" fmla="*/ 2328128 w 4498323"/>
              <a:gd name="connsiteY6" fmla="*/ 179973 h 1753967"/>
              <a:gd name="connsiteX7" fmla="*/ 2740639 w 4498323"/>
              <a:gd name="connsiteY7" fmla="*/ 238463 h 1753967"/>
              <a:gd name="connsiteX8" fmla="*/ 3868377 w 4498323"/>
              <a:gd name="connsiteY8" fmla="*/ 521565 h 1753967"/>
              <a:gd name="connsiteX9" fmla="*/ 4498323 w 4498323"/>
              <a:gd name="connsiteY9" fmla="*/ 1753967 h 1753967"/>
              <a:gd name="connsiteX10" fmla="*/ 1569908 w 4498323"/>
              <a:gd name="connsiteY10" fmla="*/ 1595840 h 1753967"/>
              <a:gd name="connsiteX11" fmla="*/ 426055 w 4498323"/>
              <a:gd name="connsiteY11" fmla="*/ 1126582 h 1753967"/>
              <a:gd name="connsiteX12" fmla="*/ 20626 w 4498323"/>
              <a:gd name="connsiteY12" fmla="*/ 719726 h 1753967"/>
              <a:gd name="connsiteX13" fmla="*/ 0 w 4498323"/>
              <a:gd name="connsiteY13" fmla="*/ 475607 h 1753967"/>
              <a:gd name="connsiteX0" fmla="*/ 0 w 4498323"/>
              <a:gd name="connsiteY0" fmla="*/ 552978 h 1831338"/>
              <a:gd name="connsiteX1" fmla="*/ 707938 w 4498323"/>
              <a:gd name="connsiteY1" fmla="*/ 283625 h 1831338"/>
              <a:gd name="connsiteX2" fmla="*/ 1239898 w 4498323"/>
              <a:gd name="connsiteY2" fmla="*/ 254381 h 1831338"/>
              <a:gd name="connsiteX3" fmla="*/ 1081355 w 4498323"/>
              <a:gd name="connsiteY3" fmla="*/ 0 h 1831338"/>
              <a:gd name="connsiteX4" fmla="*/ 1441434 w 4498323"/>
              <a:gd name="connsiteY4" fmla="*/ 77371 h 1831338"/>
              <a:gd name="connsiteX5" fmla="*/ 1972434 w 4498323"/>
              <a:gd name="connsiteY5" fmla="*/ 218141 h 1831338"/>
              <a:gd name="connsiteX6" fmla="*/ 2328128 w 4498323"/>
              <a:gd name="connsiteY6" fmla="*/ 257344 h 1831338"/>
              <a:gd name="connsiteX7" fmla="*/ 2740639 w 4498323"/>
              <a:gd name="connsiteY7" fmla="*/ 315834 h 1831338"/>
              <a:gd name="connsiteX8" fmla="*/ 3868377 w 4498323"/>
              <a:gd name="connsiteY8" fmla="*/ 598936 h 1831338"/>
              <a:gd name="connsiteX9" fmla="*/ 4498323 w 4498323"/>
              <a:gd name="connsiteY9" fmla="*/ 1831338 h 1831338"/>
              <a:gd name="connsiteX10" fmla="*/ 1569908 w 4498323"/>
              <a:gd name="connsiteY10" fmla="*/ 1673211 h 1831338"/>
              <a:gd name="connsiteX11" fmla="*/ 426055 w 4498323"/>
              <a:gd name="connsiteY11" fmla="*/ 1203953 h 1831338"/>
              <a:gd name="connsiteX12" fmla="*/ 20626 w 4498323"/>
              <a:gd name="connsiteY12" fmla="*/ 797097 h 1831338"/>
              <a:gd name="connsiteX13" fmla="*/ 0 w 4498323"/>
              <a:gd name="connsiteY13" fmla="*/ 552978 h 1831338"/>
              <a:gd name="connsiteX0" fmla="*/ 0 w 4498323"/>
              <a:gd name="connsiteY0" fmla="*/ 731734 h 2010094"/>
              <a:gd name="connsiteX1" fmla="*/ 707938 w 4498323"/>
              <a:gd name="connsiteY1" fmla="*/ 462381 h 2010094"/>
              <a:gd name="connsiteX2" fmla="*/ 22990 w 4498323"/>
              <a:gd name="connsiteY2" fmla="*/ 0 h 2010094"/>
              <a:gd name="connsiteX3" fmla="*/ 1081355 w 4498323"/>
              <a:gd name="connsiteY3" fmla="*/ 178756 h 2010094"/>
              <a:gd name="connsiteX4" fmla="*/ 1441434 w 4498323"/>
              <a:gd name="connsiteY4" fmla="*/ 256127 h 2010094"/>
              <a:gd name="connsiteX5" fmla="*/ 1972434 w 4498323"/>
              <a:gd name="connsiteY5" fmla="*/ 396897 h 2010094"/>
              <a:gd name="connsiteX6" fmla="*/ 2328128 w 4498323"/>
              <a:gd name="connsiteY6" fmla="*/ 436100 h 2010094"/>
              <a:gd name="connsiteX7" fmla="*/ 2740639 w 4498323"/>
              <a:gd name="connsiteY7" fmla="*/ 494590 h 2010094"/>
              <a:gd name="connsiteX8" fmla="*/ 3868377 w 4498323"/>
              <a:gd name="connsiteY8" fmla="*/ 777692 h 2010094"/>
              <a:gd name="connsiteX9" fmla="*/ 4498323 w 4498323"/>
              <a:gd name="connsiteY9" fmla="*/ 2010094 h 2010094"/>
              <a:gd name="connsiteX10" fmla="*/ 1569908 w 4498323"/>
              <a:gd name="connsiteY10" fmla="*/ 1851967 h 2010094"/>
              <a:gd name="connsiteX11" fmla="*/ 426055 w 4498323"/>
              <a:gd name="connsiteY11" fmla="*/ 1382709 h 2010094"/>
              <a:gd name="connsiteX12" fmla="*/ 20626 w 4498323"/>
              <a:gd name="connsiteY12" fmla="*/ 975853 h 2010094"/>
              <a:gd name="connsiteX13" fmla="*/ 0 w 4498323"/>
              <a:gd name="connsiteY13" fmla="*/ 731734 h 2010094"/>
              <a:gd name="connsiteX0" fmla="*/ 55208 w 4553531"/>
              <a:gd name="connsiteY0" fmla="*/ 731734 h 2010094"/>
              <a:gd name="connsiteX1" fmla="*/ 0 w 4553531"/>
              <a:gd name="connsiteY1" fmla="*/ 311127 h 2010094"/>
              <a:gd name="connsiteX2" fmla="*/ 78198 w 4553531"/>
              <a:gd name="connsiteY2" fmla="*/ 0 h 2010094"/>
              <a:gd name="connsiteX3" fmla="*/ 1136563 w 4553531"/>
              <a:gd name="connsiteY3" fmla="*/ 178756 h 2010094"/>
              <a:gd name="connsiteX4" fmla="*/ 1496642 w 4553531"/>
              <a:gd name="connsiteY4" fmla="*/ 256127 h 2010094"/>
              <a:gd name="connsiteX5" fmla="*/ 2027642 w 4553531"/>
              <a:gd name="connsiteY5" fmla="*/ 396897 h 2010094"/>
              <a:gd name="connsiteX6" fmla="*/ 2383336 w 4553531"/>
              <a:gd name="connsiteY6" fmla="*/ 436100 h 2010094"/>
              <a:gd name="connsiteX7" fmla="*/ 2795847 w 4553531"/>
              <a:gd name="connsiteY7" fmla="*/ 494590 h 2010094"/>
              <a:gd name="connsiteX8" fmla="*/ 3923585 w 4553531"/>
              <a:gd name="connsiteY8" fmla="*/ 777692 h 2010094"/>
              <a:gd name="connsiteX9" fmla="*/ 4553531 w 4553531"/>
              <a:gd name="connsiteY9" fmla="*/ 2010094 h 2010094"/>
              <a:gd name="connsiteX10" fmla="*/ 1625116 w 4553531"/>
              <a:gd name="connsiteY10" fmla="*/ 1851967 h 2010094"/>
              <a:gd name="connsiteX11" fmla="*/ 481263 w 4553531"/>
              <a:gd name="connsiteY11" fmla="*/ 1382709 h 2010094"/>
              <a:gd name="connsiteX12" fmla="*/ 75834 w 4553531"/>
              <a:gd name="connsiteY12" fmla="*/ 975853 h 2010094"/>
              <a:gd name="connsiteX13" fmla="*/ 55208 w 4553531"/>
              <a:gd name="connsiteY13" fmla="*/ 731734 h 2010094"/>
              <a:gd name="connsiteX0" fmla="*/ 55208 w 4553531"/>
              <a:gd name="connsiteY0" fmla="*/ 621731 h 1900091"/>
              <a:gd name="connsiteX1" fmla="*/ 0 w 4553531"/>
              <a:gd name="connsiteY1" fmla="*/ 201124 h 1900091"/>
              <a:gd name="connsiteX2" fmla="*/ 243202 w 4553531"/>
              <a:gd name="connsiteY2" fmla="*/ 0 h 1900091"/>
              <a:gd name="connsiteX3" fmla="*/ 1136563 w 4553531"/>
              <a:gd name="connsiteY3" fmla="*/ 68753 h 1900091"/>
              <a:gd name="connsiteX4" fmla="*/ 1496642 w 4553531"/>
              <a:gd name="connsiteY4" fmla="*/ 146124 h 1900091"/>
              <a:gd name="connsiteX5" fmla="*/ 2027642 w 4553531"/>
              <a:gd name="connsiteY5" fmla="*/ 286894 h 1900091"/>
              <a:gd name="connsiteX6" fmla="*/ 2383336 w 4553531"/>
              <a:gd name="connsiteY6" fmla="*/ 326097 h 1900091"/>
              <a:gd name="connsiteX7" fmla="*/ 2795847 w 4553531"/>
              <a:gd name="connsiteY7" fmla="*/ 384587 h 1900091"/>
              <a:gd name="connsiteX8" fmla="*/ 3923585 w 4553531"/>
              <a:gd name="connsiteY8" fmla="*/ 667689 h 1900091"/>
              <a:gd name="connsiteX9" fmla="*/ 4553531 w 4553531"/>
              <a:gd name="connsiteY9" fmla="*/ 1900091 h 1900091"/>
              <a:gd name="connsiteX10" fmla="*/ 1625116 w 4553531"/>
              <a:gd name="connsiteY10" fmla="*/ 1741964 h 1900091"/>
              <a:gd name="connsiteX11" fmla="*/ 481263 w 4553531"/>
              <a:gd name="connsiteY11" fmla="*/ 1272706 h 1900091"/>
              <a:gd name="connsiteX12" fmla="*/ 75834 w 4553531"/>
              <a:gd name="connsiteY12" fmla="*/ 865850 h 1900091"/>
              <a:gd name="connsiteX13" fmla="*/ 55208 w 4553531"/>
              <a:gd name="connsiteY13" fmla="*/ 621731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546104 h 1900091"/>
              <a:gd name="connsiteX1" fmla="*/ 797316 w 5350847"/>
              <a:gd name="connsiteY1" fmla="*/ 201124 h 1900091"/>
              <a:gd name="connsiteX2" fmla="*/ 1040518 w 5350847"/>
              <a:gd name="connsiteY2" fmla="*/ 0 h 1900091"/>
              <a:gd name="connsiteX3" fmla="*/ 1933879 w 5350847"/>
              <a:gd name="connsiteY3" fmla="*/ 68753 h 1900091"/>
              <a:gd name="connsiteX4" fmla="*/ 2293958 w 5350847"/>
              <a:gd name="connsiteY4" fmla="*/ 146124 h 1900091"/>
              <a:gd name="connsiteX5" fmla="*/ 2824958 w 5350847"/>
              <a:gd name="connsiteY5" fmla="*/ 286894 h 1900091"/>
              <a:gd name="connsiteX6" fmla="*/ 3180652 w 5350847"/>
              <a:gd name="connsiteY6" fmla="*/ 326097 h 1900091"/>
              <a:gd name="connsiteX7" fmla="*/ 3593163 w 5350847"/>
              <a:gd name="connsiteY7" fmla="*/ 384587 h 1900091"/>
              <a:gd name="connsiteX8" fmla="*/ 4720901 w 5350847"/>
              <a:gd name="connsiteY8" fmla="*/ 667689 h 1900091"/>
              <a:gd name="connsiteX9" fmla="*/ 5350847 w 5350847"/>
              <a:gd name="connsiteY9" fmla="*/ 1900091 h 1900091"/>
              <a:gd name="connsiteX10" fmla="*/ 2422432 w 5350847"/>
              <a:gd name="connsiteY10" fmla="*/ 1741964 h 1900091"/>
              <a:gd name="connsiteX11" fmla="*/ 1278579 w 5350847"/>
              <a:gd name="connsiteY11" fmla="*/ 1272706 h 1900091"/>
              <a:gd name="connsiteX12" fmla="*/ 873150 w 5350847"/>
              <a:gd name="connsiteY12" fmla="*/ 865850 h 1900091"/>
              <a:gd name="connsiteX13" fmla="*/ 0 w 5350847"/>
              <a:gd name="connsiteY13" fmla="*/ 546104 h 1900091"/>
              <a:gd name="connsiteX0" fmla="*/ 0 w 5350847"/>
              <a:gd name="connsiteY0" fmla="*/ 779948 h 2133935"/>
              <a:gd name="connsiteX1" fmla="*/ 797316 w 5350847"/>
              <a:gd name="connsiteY1" fmla="*/ 434968 h 2133935"/>
              <a:gd name="connsiteX2" fmla="*/ 1040518 w 5350847"/>
              <a:gd name="connsiteY2" fmla="*/ 233844 h 2133935"/>
              <a:gd name="connsiteX3" fmla="*/ 1933879 w 5350847"/>
              <a:gd name="connsiteY3" fmla="*/ 302597 h 2133935"/>
              <a:gd name="connsiteX4" fmla="*/ 2293958 w 5350847"/>
              <a:gd name="connsiteY4" fmla="*/ 379968 h 2133935"/>
              <a:gd name="connsiteX5" fmla="*/ 2824958 w 5350847"/>
              <a:gd name="connsiteY5" fmla="*/ 520738 h 2133935"/>
              <a:gd name="connsiteX6" fmla="*/ 3180652 w 5350847"/>
              <a:gd name="connsiteY6" fmla="*/ 559941 h 2133935"/>
              <a:gd name="connsiteX7" fmla="*/ 3593163 w 5350847"/>
              <a:gd name="connsiteY7" fmla="*/ 618431 h 2133935"/>
              <a:gd name="connsiteX8" fmla="*/ 4803403 w 5350847"/>
              <a:gd name="connsiteY8" fmla="*/ 7758 h 2133935"/>
              <a:gd name="connsiteX9" fmla="*/ 5350847 w 5350847"/>
              <a:gd name="connsiteY9" fmla="*/ 2133935 h 2133935"/>
              <a:gd name="connsiteX10" fmla="*/ 2422432 w 5350847"/>
              <a:gd name="connsiteY10" fmla="*/ 1975808 h 2133935"/>
              <a:gd name="connsiteX11" fmla="*/ 1278579 w 5350847"/>
              <a:gd name="connsiteY11" fmla="*/ 1506550 h 2133935"/>
              <a:gd name="connsiteX12" fmla="*/ 873150 w 5350847"/>
              <a:gd name="connsiteY12" fmla="*/ 1099694 h 2133935"/>
              <a:gd name="connsiteX13" fmla="*/ 0 w 5350847"/>
              <a:gd name="connsiteY13" fmla="*/ 779948 h 2133935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180652 w 5350847"/>
              <a:gd name="connsiteY6" fmla="*/ 571298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824958 w 5350847"/>
              <a:gd name="connsiteY5" fmla="*/ 532095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93958 w 5350847"/>
              <a:gd name="connsiteY4" fmla="*/ 391325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1040518 w 5350847"/>
              <a:gd name="connsiteY2" fmla="*/ 245201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33879 w 5350847"/>
              <a:gd name="connsiteY3" fmla="*/ 31395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13253 w 5350847"/>
              <a:gd name="connsiteY3" fmla="*/ 327704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791305 h 2145292"/>
              <a:gd name="connsiteX1" fmla="*/ 797316 w 5350847"/>
              <a:gd name="connsiteY1" fmla="*/ 446325 h 2145292"/>
              <a:gd name="connsiteX2" fmla="*/ 992392 w 5350847"/>
              <a:gd name="connsiteY2" fmla="*/ 403330 h 2145292"/>
              <a:gd name="connsiteX3" fmla="*/ 1940754 w 5350847"/>
              <a:gd name="connsiteY3" fmla="*/ 492709 h 2145292"/>
              <a:gd name="connsiteX4" fmla="*/ 2259582 w 5350847"/>
              <a:gd name="connsiteY4" fmla="*/ 301948 h 2145292"/>
              <a:gd name="connsiteX5" fmla="*/ 2680579 w 5350847"/>
              <a:gd name="connsiteY5" fmla="*/ 263963 h 2145292"/>
              <a:gd name="connsiteX6" fmla="*/ 3249404 w 5350847"/>
              <a:gd name="connsiteY6" fmla="*/ 220663 h 2145292"/>
              <a:gd name="connsiteX7" fmla="*/ 3916297 w 5350847"/>
              <a:gd name="connsiteY7" fmla="*/ 121024 h 2145292"/>
              <a:gd name="connsiteX8" fmla="*/ 4803403 w 5350847"/>
              <a:gd name="connsiteY8" fmla="*/ 19115 h 2145292"/>
              <a:gd name="connsiteX9" fmla="*/ 5350847 w 5350847"/>
              <a:gd name="connsiteY9" fmla="*/ 2145292 h 2145292"/>
              <a:gd name="connsiteX10" fmla="*/ 2422432 w 5350847"/>
              <a:gd name="connsiteY10" fmla="*/ 1987165 h 2145292"/>
              <a:gd name="connsiteX11" fmla="*/ 1278579 w 5350847"/>
              <a:gd name="connsiteY11" fmla="*/ 1517907 h 2145292"/>
              <a:gd name="connsiteX12" fmla="*/ 873150 w 5350847"/>
              <a:gd name="connsiteY12" fmla="*/ 1111051 h 2145292"/>
              <a:gd name="connsiteX13" fmla="*/ 0 w 5350847"/>
              <a:gd name="connsiteY13" fmla="*/ 791305 h 2145292"/>
              <a:gd name="connsiteX0" fmla="*/ 0 w 5350847"/>
              <a:gd name="connsiteY0" fmla="*/ 670281 h 2024268"/>
              <a:gd name="connsiteX1" fmla="*/ 797316 w 5350847"/>
              <a:gd name="connsiteY1" fmla="*/ 325301 h 2024268"/>
              <a:gd name="connsiteX2" fmla="*/ 992392 w 5350847"/>
              <a:gd name="connsiteY2" fmla="*/ 282306 h 2024268"/>
              <a:gd name="connsiteX3" fmla="*/ 1940754 w 5350847"/>
              <a:gd name="connsiteY3" fmla="*/ 371685 h 2024268"/>
              <a:gd name="connsiteX4" fmla="*/ 2259582 w 5350847"/>
              <a:gd name="connsiteY4" fmla="*/ 180924 h 2024268"/>
              <a:gd name="connsiteX5" fmla="*/ 2680579 w 5350847"/>
              <a:gd name="connsiteY5" fmla="*/ 142939 h 2024268"/>
              <a:gd name="connsiteX6" fmla="*/ 3249404 w 5350847"/>
              <a:gd name="connsiteY6" fmla="*/ 99639 h 2024268"/>
              <a:gd name="connsiteX7" fmla="*/ 3916297 w 5350847"/>
              <a:gd name="connsiteY7" fmla="*/ 0 h 2024268"/>
              <a:gd name="connsiteX8" fmla="*/ 5064660 w 5350847"/>
              <a:gd name="connsiteY8" fmla="*/ 63095 h 2024268"/>
              <a:gd name="connsiteX9" fmla="*/ 5350847 w 5350847"/>
              <a:gd name="connsiteY9" fmla="*/ 2024268 h 2024268"/>
              <a:gd name="connsiteX10" fmla="*/ 2422432 w 5350847"/>
              <a:gd name="connsiteY10" fmla="*/ 1866141 h 2024268"/>
              <a:gd name="connsiteX11" fmla="*/ 1278579 w 5350847"/>
              <a:gd name="connsiteY11" fmla="*/ 1396883 h 2024268"/>
              <a:gd name="connsiteX12" fmla="*/ 873150 w 5350847"/>
              <a:gd name="connsiteY12" fmla="*/ 990027 h 2024268"/>
              <a:gd name="connsiteX13" fmla="*/ 0 w 5350847"/>
              <a:gd name="connsiteY13" fmla="*/ 670281 h 2024268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249404 w 5350847"/>
              <a:gd name="connsiteY6" fmla="*/ 5458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80579 w 5350847"/>
              <a:gd name="connsiteY5" fmla="*/ 97881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9582 w 5350847"/>
              <a:gd name="connsiteY4" fmla="*/ 135866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278579 w 5350847"/>
              <a:gd name="connsiteY11" fmla="*/ 1351825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2432 w 5350847"/>
              <a:gd name="connsiteY10" fmla="*/ 182108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350847"/>
              <a:gd name="connsiteY0" fmla="*/ 625223 h 1979210"/>
              <a:gd name="connsiteX1" fmla="*/ 797316 w 5350847"/>
              <a:gd name="connsiteY1" fmla="*/ 280243 h 1979210"/>
              <a:gd name="connsiteX2" fmla="*/ 992392 w 5350847"/>
              <a:gd name="connsiteY2" fmla="*/ 237248 h 1979210"/>
              <a:gd name="connsiteX3" fmla="*/ 1940754 w 5350847"/>
              <a:gd name="connsiteY3" fmla="*/ 326627 h 1979210"/>
              <a:gd name="connsiteX4" fmla="*/ 2252707 w 5350847"/>
              <a:gd name="connsiteY4" fmla="*/ 273370 h 1979210"/>
              <a:gd name="connsiteX5" fmla="*/ 2646203 w 5350847"/>
              <a:gd name="connsiteY5" fmla="*/ 262886 h 1979210"/>
              <a:gd name="connsiteX6" fmla="*/ 3180652 w 5350847"/>
              <a:gd name="connsiteY6" fmla="*/ 253961 h 1979210"/>
              <a:gd name="connsiteX7" fmla="*/ 3964424 w 5350847"/>
              <a:gd name="connsiteY7" fmla="*/ 140572 h 1979210"/>
              <a:gd name="connsiteX8" fmla="*/ 5064660 w 5350847"/>
              <a:gd name="connsiteY8" fmla="*/ 18037 h 1979210"/>
              <a:gd name="connsiteX9" fmla="*/ 5350847 w 5350847"/>
              <a:gd name="connsiteY9" fmla="*/ 1979210 h 1979210"/>
              <a:gd name="connsiteX10" fmla="*/ 2429307 w 5350847"/>
              <a:gd name="connsiteY10" fmla="*/ 1463573 h 1979210"/>
              <a:gd name="connsiteX11" fmla="*/ 1120450 w 5350847"/>
              <a:gd name="connsiteY11" fmla="*/ 1475578 h 1979210"/>
              <a:gd name="connsiteX12" fmla="*/ 873150 w 5350847"/>
              <a:gd name="connsiteY12" fmla="*/ 944969 h 1979210"/>
              <a:gd name="connsiteX13" fmla="*/ 0 w 5350847"/>
              <a:gd name="connsiteY13" fmla="*/ 625223 h 1979210"/>
              <a:gd name="connsiteX0" fmla="*/ 0 w 5094599"/>
              <a:gd name="connsiteY0" fmla="*/ 625223 h 1475578"/>
              <a:gd name="connsiteX1" fmla="*/ 797316 w 5094599"/>
              <a:gd name="connsiteY1" fmla="*/ 280243 h 1475578"/>
              <a:gd name="connsiteX2" fmla="*/ 992392 w 5094599"/>
              <a:gd name="connsiteY2" fmla="*/ 237248 h 1475578"/>
              <a:gd name="connsiteX3" fmla="*/ 1940754 w 5094599"/>
              <a:gd name="connsiteY3" fmla="*/ 326627 h 1475578"/>
              <a:gd name="connsiteX4" fmla="*/ 2252707 w 5094599"/>
              <a:gd name="connsiteY4" fmla="*/ 273370 h 1475578"/>
              <a:gd name="connsiteX5" fmla="*/ 2646203 w 5094599"/>
              <a:gd name="connsiteY5" fmla="*/ 262886 h 1475578"/>
              <a:gd name="connsiteX6" fmla="*/ 3180652 w 5094599"/>
              <a:gd name="connsiteY6" fmla="*/ 253961 h 1475578"/>
              <a:gd name="connsiteX7" fmla="*/ 3964424 w 5094599"/>
              <a:gd name="connsiteY7" fmla="*/ 140572 h 1475578"/>
              <a:gd name="connsiteX8" fmla="*/ 5064660 w 5094599"/>
              <a:gd name="connsiteY8" fmla="*/ 18037 h 1475578"/>
              <a:gd name="connsiteX9" fmla="*/ 4374570 w 5094599"/>
              <a:gd name="connsiteY9" fmla="*/ 872305 h 1475578"/>
              <a:gd name="connsiteX10" fmla="*/ 2429307 w 5094599"/>
              <a:gd name="connsiteY10" fmla="*/ 1463573 h 1475578"/>
              <a:gd name="connsiteX11" fmla="*/ 1120450 w 5094599"/>
              <a:gd name="connsiteY11" fmla="*/ 1475578 h 1475578"/>
              <a:gd name="connsiteX12" fmla="*/ 873150 w 5094599"/>
              <a:gd name="connsiteY12" fmla="*/ 944969 h 1475578"/>
              <a:gd name="connsiteX13" fmla="*/ 0 w 5094599"/>
              <a:gd name="connsiteY13" fmla="*/ 625223 h 1475578"/>
              <a:gd name="connsiteX0" fmla="*/ 0 w 5168305"/>
              <a:gd name="connsiteY0" fmla="*/ 484651 h 1335006"/>
              <a:gd name="connsiteX1" fmla="*/ 797316 w 5168305"/>
              <a:gd name="connsiteY1" fmla="*/ 139671 h 1335006"/>
              <a:gd name="connsiteX2" fmla="*/ 992392 w 5168305"/>
              <a:gd name="connsiteY2" fmla="*/ 96676 h 1335006"/>
              <a:gd name="connsiteX3" fmla="*/ 1940754 w 5168305"/>
              <a:gd name="connsiteY3" fmla="*/ 186055 h 1335006"/>
              <a:gd name="connsiteX4" fmla="*/ 2252707 w 5168305"/>
              <a:gd name="connsiteY4" fmla="*/ 132798 h 1335006"/>
              <a:gd name="connsiteX5" fmla="*/ 2646203 w 5168305"/>
              <a:gd name="connsiteY5" fmla="*/ 122314 h 1335006"/>
              <a:gd name="connsiteX6" fmla="*/ 3180652 w 5168305"/>
              <a:gd name="connsiteY6" fmla="*/ 113389 h 1335006"/>
              <a:gd name="connsiteX7" fmla="*/ 3964424 w 5168305"/>
              <a:gd name="connsiteY7" fmla="*/ 0 h 1335006"/>
              <a:gd name="connsiteX8" fmla="*/ 5140287 w 5168305"/>
              <a:gd name="connsiteY8" fmla="*/ 63095 h 1335006"/>
              <a:gd name="connsiteX9" fmla="*/ 4374570 w 5168305"/>
              <a:gd name="connsiteY9" fmla="*/ 731733 h 1335006"/>
              <a:gd name="connsiteX10" fmla="*/ 2429307 w 5168305"/>
              <a:gd name="connsiteY10" fmla="*/ 1323001 h 1335006"/>
              <a:gd name="connsiteX11" fmla="*/ 1120450 w 5168305"/>
              <a:gd name="connsiteY11" fmla="*/ 1335006 h 1335006"/>
              <a:gd name="connsiteX12" fmla="*/ 873150 w 5168305"/>
              <a:gd name="connsiteY12" fmla="*/ 804397 h 1335006"/>
              <a:gd name="connsiteX13" fmla="*/ 0 w 5168305"/>
              <a:gd name="connsiteY13" fmla="*/ 484651 h 1335006"/>
              <a:gd name="connsiteX0" fmla="*/ 0 w 4583914"/>
              <a:gd name="connsiteY0" fmla="*/ 635905 h 1335006"/>
              <a:gd name="connsiteX1" fmla="*/ 212925 w 4583914"/>
              <a:gd name="connsiteY1" fmla="*/ 139671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08001 w 4583914"/>
              <a:gd name="connsiteY2" fmla="*/ 96676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0 w 4583914"/>
              <a:gd name="connsiteY0" fmla="*/ 635905 h 1335006"/>
              <a:gd name="connsiteX1" fmla="*/ 185425 w 4583914"/>
              <a:gd name="connsiteY1" fmla="*/ 263425 h 1335006"/>
              <a:gd name="connsiteX2" fmla="*/ 442377 w 4583914"/>
              <a:gd name="connsiteY2" fmla="*/ 186054 h 1335006"/>
              <a:gd name="connsiteX3" fmla="*/ 1356363 w 4583914"/>
              <a:gd name="connsiteY3" fmla="*/ 186055 h 1335006"/>
              <a:gd name="connsiteX4" fmla="*/ 1668316 w 4583914"/>
              <a:gd name="connsiteY4" fmla="*/ 132798 h 1335006"/>
              <a:gd name="connsiteX5" fmla="*/ 2061812 w 4583914"/>
              <a:gd name="connsiteY5" fmla="*/ 122314 h 1335006"/>
              <a:gd name="connsiteX6" fmla="*/ 2596261 w 4583914"/>
              <a:gd name="connsiteY6" fmla="*/ 113389 h 1335006"/>
              <a:gd name="connsiteX7" fmla="*/ 3380033 w 4583914"/>
              <a:gd name="connsiteY7" fmla="*/ 0 h 1335006"/>
              <a:gd name="connsiteX8" fmla="*/ 4555896 w 4583914"/>
              <a:gd name="connsiteY8" fmla="*/ 63095 h 1335006"/>
              <a:gd name="connsiteX9" fmla="*/ 3790179 w 4583914"/>
              <a:gd name="connsiteY9" fmla="*/ 731733 h 1335006"/>
              <a:gd name="connsiteX10" fmla="*/ 1844916 w 4583914"/>
              <a:gd name="connsiteY10" fmla="*/ 1323001 h 1335006"/>
              <a:gd name="connsiteX11" fmla="*/ 536059 w 4583914"/>
              <a:gd name="connsiteY11" fmla="*/ 1335006 h 1335006"/>
              <a:gd name="connsiteX12" fmla="*/ 288759 w 4583914"/>
              <a:gd name="connsiteY12" fmla="*/ 804397 h 1335006"/>
              <a:gd name="connsiteX13" fmla="*/ 0 w 4583914"/>
              <a:gd name="connsiteY13" fmla="*/ 635905 h 1335006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531959 w 4673496"/>
              <a:gd name="connsiteY2" fmla="*/ 1180788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630639 h 2329740"/>
              <a:gd name="connsiteX1" fmla="*/ 0 w 4673496"/>
              <a:gd name="connsiteY1" fmla="*/ 0 h 2329740"/>
              <a:gd name="connsiteX2" fmla="*/ 971971 w 4673496"/>
              <a:gd name="connsiteY2" fmla="*/ 142634 h 2329740"/>
              <a:gd name="connsiteX3" fmla="*/ 1445945 w 4673496"/>
              <a:gd name="connsiteY3" fmla="*/ 1180789 h 2329740"/>
              <a:gd name="connsiteX4" fmla="*/ 1757898 w 4673496"/>
              <a:gd name="connsiteY4" fmla="*/ 1127532 h 2329740"/>
              <a:gd name="connsiteX5" fmla="*/ 2151394 w 4673496"/>
              <a:gd name="connsiteY5" fmla="*/ 1117048 h 2329740"/>
              <a:gd name="connsiteX6" fmla="*/ 2685843 w 4673496"/>
              <a:gd name="connsiteY6" fmla="*/ 1108123 h 2329740"/>
              <a:gd name="connsiteX7" fmla="*/ 3469615 w 4673496"/>
              <a:gd name="connsiteY7" fmla="*/ 994734 h 2329740"/>
              <a:gd name="connsiteX8" fmla="*/ 4645478 w 4673496"/>
              <a:gd name="connsiteY8" fmla="*/ 1057829 h 2329740"/>
              <a:gd name="connsiteX9" fmla="*/ 3879761 w 4673496"/>
              <a:gd name="connsiteY9" fmla="*/ 1726467 h 2329740"/>
              <a:gd name="connsiteX10" fmla="*/ 1934498 w 4673496"/>
              <a:gd name="connsiteY10" fmla="*/ 2317735 h 2329740"/>
              <a:gd name="connsiteX11" fmla="*/ 625641 w 4673496"/>
              <a:gd name="connsiteY11" fmla="*/ 2329740 h 2329740"/>
              <a:gd name="connsiteX12" fmla="*/ 378341 w 4673496"/>
              <a:gd name="connsiteY12" fmla="*/ 1799131 h 2329740"/>
              <a:gd name="connsiteX13" fmla="*/ 89582 w 4673496"/>
              <a:gd name="connsiteY13" fmla="*/ 1630639 h 2329740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1757898 w 4673496"/>
              <a:gd name="connsiteY4" fmla="*/ 130115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04262 h 2503363"/>
              <a:gd name="connsiteX1" fmla="*/ 0 w 4673496"/>
              <a:gd name="connsiteY1" fmla="*/ 173623 h 2503363"/>
              <a:gd name="connsiteX2" fmla="*/ 971971 w 4673496"/>
              <a:gd name="connsiteY2" fmla="*/ 316257 h 2503363"/>
              <a:gd name="connsiteX3" fmla="*/ 1968459 w 4673496"/>
              <a:gd name="connsiteY3" fmla="*/ 0 h 2503363"/>
              <a:gd name="connsiteX4" fmla="*/ 3153561 w 4673496"/>
              <a:gd name="connsiteY4" fmla="*/ 29245 h 2503363"/>
              <a:gd name="connsiteX5" fmla="*/ 2151394 w 4673496"/>
              <a:gd name="connsiteY5" fmla="*/ 1290671 h 2503363"/>
              <a:gd name="connsiteX6" fmla="*/ 2685843 w 4673496"/>
              <a:gd name="connsiteY6" fmla="*/ 1281746 h 2503363"/>
              <a:gd name="connsiteX7" fmla="*/ 3469615 w 4673496"/>
              <a:gd name="connsiteY7" fmla="*/ 1168357 h 2503363"/>
              <a:gd name="connsiteX8" fmla="*/ 4645478 w 4673496"/>
              <a:gd name="connsiteY8" fmla="*/ 1231452 h 2503363"/>
              <a:gd name="connsiteX9" fmla="*/ 3879761 w 4673496"/>
              <a:gd name="connsiteY9" fmla="*/ 1900090 h 2503363"/>
              <a:gd name="connsiteX10" fmla="*/ 1934498 w 4673496"/>
              <a:gd name="connsiteY10" fmla="*/ 2491358 h 2503363"/>
              <a:gd name="connsiteX11" fmla="*/ 625641 w 4673496"/>
              <a:gd name="connsiteY11" fmla="*/ 2503363 h 2503363"/>
              <a:gd name="connsiteX12" fmla="*/ 378341 w 4673496"/>
              <a:gd name="connsiteY12" fmla="*/ 1972754 h 2503363"/>
              <a:gd name="connsiteX13" fmla="*/ 89582 w 4673496"/>
              <a:gd name="connsiteY13" fmla="*/ 1804262 h 2503363"/>
              <a:gd name="connsiteX0" fmla="*/ 89582 w 4673496"/>
              <a:gd name="connsiteY0" fmla="*/ 1863163 h 2562264"/>
              <a:gd name="connsiteX1" fmla="*/ 0 w 4673496"/>
              <a:gd name="connsiteY1" fmla="*/ 232524 h 2562264"/>
              <a:gd name="connsiteX2" fmla="*/ 971971 w 4673496"/>
              <a:gd name="connsiteY2" fmla="*/ 375158 h 2562264"/>
              <a:gd name="connsiteX3" fmla="*/ 1968459 w 4673496"/>
              <a:gd name="connsiteY3" fmla="*/ 58901 h 2562264"/>
              <a:gd name="connsiteX4" fmla="*/ 3153561 w 4673496"/>
              <a:gd name="connsiteY4" fmla="*/ 88146 h 2562264"/>
              <a:gd name="connsiteX5" fmla="*/ 3560808 w 4673496"/>
              <a:gd name="connsiteY5" fmla="*/ 8910 h 2562264"/>
              <a:gd name="connsiteX6" fmla="*/ 2685843 w 4673496"/>
              <a:gd name="connsiteY6" fmla="*/ 1340647 h 2562264"/>
              <a:gd name="connsiteX7" fmla="*/ 3469615 w 4673496"/>
              <a:gd name="connsiteY7" fmla="*/ 1227258 h 2562264"/>
              <a:gd name="connsiteX8" fmla="*/ 4645478 w 4673496"/>
              <a:gd name="connsiteY8" fmla="*/ 1290353 h 2562264"/>
              <a:gd name="connsiteX9" fmla="*/ 3879761 w 4673496"/>
              <a:gd name="connsiteY9" fmla="*/ 1958991 h 2562264"/>
              <a:gd name="connsiteX10" fmla="*/ 1934498 w 4673496"/>
              <a:gd name="connsiteY10" fmla="*/ 2550259 h 2562264"/>
              <a:gd name="connsiteX11" fmla="*/ 625641 w 4673496"/>
              <a:gd name="connsiteY11" fmla="*/ 2562264 h 2562264"/>
              <a:gd name="connsiteX12" fmla="*/ 378341 w 4673496"/>
              <a:gd name="connsiteY12" fmla="*/ 2031655 h 2562264"/>
              <a:gd name="connsiteX13" fmla="*/ 89582 w 4673496"/>
              <a:gd name="connsiteY13" fmla="*/ 1863163 h 2562264"/>
              <a:gd name="connsiteX0" fmla="*/ 89582 w 4673496"/>
              <a:gd name="connsiteY0" fmla="*/ 1866782 h 2565883"/>
              <a:gd name="connsiteX1" fmla="*/ 0 w 4673496"/>
              <a:gd name="connsiteY1" fmla="*/ 236143 h 2565883"/>
              <a:gd name="connsiteX2" fmla="*/ 971971 w 4673496"/>
              <a:gd name="connsiteY2" fmla="*/ 378777 h 2565883"/>
              <a:gd name="connsiteX3" fmla="*/ 1968459 w 4673496"/>
              <a:gd name="connsiteY3" fmla="*/ 62520 h 2565883"/>
              <a:gd name="connsiteX4" fmla="*/ 3153561 w 4673496"/>
              <a:gd name="connsiteY4" fmla="*/ 91765 h 2565883"/>
              <a:gd name="connsiteX5" fmla="*/ 3560808 w 4673496"/>
              <a:gd name="connsiteY5" fmla="*/ 12529 h 2565883"/>
              <a:gd name="connsiteX6" fmla="*/ 4219010 w 4673496"/>
              <a:gd name="connsiteY6" fmla="*/ 17355 h 2565883"/>
              <a:gd name="connsiteX7" fmla="*/ 3469615 w 4673496"/>
              <a:gd name="connsiteY7" fmla="*/ 1230877 h 2565883"/>
              <a:gd name="connsiteX8" fmla="*/ 4645478 w 4673496"/>
              <a:gd name="connsiteY8" fmla="*/ 1293972 h 2565883"/>
              <a:gd name="connsiteX9" fmla="*/ 3879761 w 4673496"/>
              <a:gd name="connsiteY9" fmla="*/ 1962610 h 2565883"/>
              <a:gd name="connsiteX10" fmla="*/ 1934498 w 4673496"/>
              <a:gd name="connsiteY10" fmla="*/ 2553878 h 2565883"/>
              <a:gd name="connsiteX11" fmla="*/ 625641 w 4673496"/>
              <a:gd name="connsiteY11" fmla="*/ 2565883 h 2565883"/>
              <a:gd name="connsiteX12" fmla="*/ 378341 w 4673496"/>
              <a:gd name="connsiteY12" fmla="*/ 2035274 h 2565883"/>
              <a:gd name="connsiteX13" fmla="*/ 89582 w 4673496"/>
              <a:gd name="connsiteY13" fmla="*/ 1866782 h 2565883"/>
              <a:gd name="connsiteX0" fmla="*/ 89582 w 5030161"/>
              <a:gd name="connsiteY0" fmla="*/ 1866782 h 2565883"/>
              <a:gd name="connsiteX1" fmla="*/ 0 w 5030161"/>
              <a:gd name="connsiteY1" fmla="*/ 236143 h 2565883"/>
              <a:gd name="connsiteX2" fmla="*/ 971971 w 5030161"/>
              <a:gd name="connsiteY2" fmla="*/ 378777 h 2565883"/>
              <a:gd name="connsiteX3" fmla="*/ 1968459 w 5030161"/>
              <a:gd name="connsiteY3" fmla="*/ 62520 h 2565883"/>
              <a:gd name="connsiteX4" fmla="*/ 3153561 w 5030161"/>
              <a:gd name="connsiteY4" fmla="*/ 91765 h 2565883"/>
              <a:gd name="connsiteX5" fmla="*/ 3560808 w 5030161"/>
              <a:gd name="connsiteY5" fmla="*/ 12529 h 2565883"/>
              <a:gd name="connsiteX6" fmla="*/ 4219010 w 5030161"/>
              <a:gd name="connsiteY6" fmla="*/ 17355 h 2565883"/>
              <a:gd name="connsiteX7" fmla="*/ 4947780 w 5030161"/>
              <a:gd name="connsiteY7" fmla="*/ 62095 h 2565883"/>
              <a:gd name="connsiteX8" fmla="*/ 4645478 w 5030161"/>
              <a:gd name="connsiteY8" fmla="*/ 1293972 h 2565883"/>
              <a:gd name="connsiteX9" fmla="*/ 3879761 w 5030161"/>
              <a:gd name="connsiteY9" fmla="*/ 1962610 h 2565883"/>
              <a:gd name="connsiteX10" fmla="*/ 1934498 w 5030161"/>
              <a:gd name="connsiteY10" fmla="*/ 2553878 h 2565883"/>
              <a:gd name="connsiteX11" fmla="*/ 625641 w 5030161"/>
              <a:gd name="connsiteY11" fmla="*/ 2565883 h 2565883"/>
              <a:gd name="connsiteX12" fmla="*/ 378341 w 5030161"/>
              <a:gd name="connsiteY12" fmla="*/ 2035274 h 2565883"/>
              <a:gd name="connsiteX13" fmla="*/ 89582 w 5030161"/>
              <a:gd name="connsiteY13" fmla="*/ 1866782 h 2565883"/>
              <a:gd name="connsiteX0" fmla="*/ 89582 w 5056320"/>
              <a:gd name="connsiteY0" fmla="*/ 1866782 h 2565883"/>
              <a:gd name="connsiteX1" fmla="*/ 0 w 5056320"/>
              <a:gd name="connsiteY1" fmla="*/ 236143 h 2565883"/>
              <a:gd name="connsiteX2" fmla="*/ 971971 w 5056320"/>
              <a:gd name="connsiteY2" fmla="*/ 378777 h 2565883"/>
              <a:gd name="connsiteX3" fmla="*/ 1968459 w 5056320"/>
              <a:gd name="connsiteY3" fmla="*/ 62520 h 2565883"/>
              <a:gd name="connsiteX4" fmla="*/ 3153561 w 5056320"/>
              <a:gd name="connsiteY4" fmla="*/ 91765 h 2565883"/>
              <a:gd name="connsiteX5" fmla="*/ 3560808 w 5056320"/>
              <a:gd name="connsiteY5" fmla="*/ 12529 h 2565883"/>
              <a:gd name="connsiteX6" fmla="*/ 4219010 w 5056320"/>
              <a:gd name="connsiteY6" fmla="*/ 17355 h 2565883"/>
              <a:gd name="connsiteX7" fmla="*/ 4947780 w 5056320"/>
              <a:gd name="connsiteY7" fmla="*/ 62095 h 2565883"/>
              <a:gd name="connsiteX8" fmla="*/ 4947986 w 5056320"/>
              <a:gd name="connsiteY8" fmla="*/ 730207 h 2565883"/>
              <a:gd name="connsiteX9" fmla="*/ 3879761 w 5056320"/>
              <a:gd name="connsiteY9" fmla="*/ 1962610 h 2565883"/>
              <a:gd name="connsiteX10" fmla="*/ 1934498 w 5056320"/>
              <a:gd name="connsiteY10" fmla="*/ 2553878 h 2565883"/>
              <a:gd name="connsiteX11" fmla="*/ 625641 w 5056320"/>
              <a:gd name="connsiteY11" fmla="*/ 2565883 h 2565883"/>
              <a:gd name="connsiteX12" fmla="*/ 378341 w 5056320"/>
              <a:gd name="connsiteY12" fmla="*/ 2035274 h 2565883"/>
              <a:gd name="connsiteX13" fmla="*/ 89582 w 5056320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69157"/>
              <a:gd name="connsiteY0" fmla="*/ 1866782 h 2565883"/>
              <a:gd name="connsiteX1" fmla="*/ 0 w 5169157"/>
              <a:gd name="connsiteY1" fmla="*/ 236143 h 2565883"/>
              <a:gd name="connsiteX2" fmla="*/ 971971 w 5169157"/>
              <a:gd name="connsiteY2" fmla="*/ 378777 h 2565883"/>
              <a:gd name="connsiteX3" fmla="*/ 1968459 w 5169157"/>
              <a:gd name="connsiteY3" fmla="*/ 62520 h 2565883"/>
              <a:gd name="connsiteX4" fmla="*/ 3153561 w 5169157"/>
              <a:gd name="connsiteY4" fmla="*/ 91765 h 2565883"/>
              <a:gd name="connsiteX5" fmla="*/ 3560808 w 5169157"/>
              <a:gd name="connsiteY5" fmla="*/ 12529 h 2565883"/>
              <a:gd name="connsiteX6" fmla="*/ 4219010 w 5169157"/>
              <a:gd name="connsiteY6" fmla="*/ 17355 h 2565883"/>
              <a:gd name="connsiteX7" fmla="*/ 4947780 w 5169157"/>
              <a:gd name="connsiteY7" fmla="*/ 62095 h 2565883"/>
              <a:gd name="connsiteX8" fmla="*/ 4947986 w 5169157"/>
              <a:gd name="connsiteY8" fmla="*/ 730207 h 2565883"/>
              <a:gd name="connsiteX9" fmla="*/ 3879761 w 5169157"/>
              <a:gd name="connsiteY9" fmla="*/ 1962610 h 2565883"/>
              <a:gd name="connsiteX10" fmla="*/ 1934498 w 5169157"/>
              <a:gd name="connsiteY10" fmla="*/ 2553878 h 2565883"/>
              <a:gd name="connsiteX11" fmla="*/ 625641 w 5169157"/>
              <a:gd name="connsiteY11" fmla="*/ 2565883 h 2565883"/>
              <a:gd name="connsiteX12" fmla="*/ 378341 w 5169157"/>
              <a:gd name="connsiteY12" fmla="*/ 2035274 h 2565883"/>
              <a:gd name="connsiteX13" fmla="*/ 89582 w 5169157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879761 w 5192606"/>
              <a:gd name="connsiteY9" fmla="*/ 1962610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565883"/>
              <a:gd name="connsiteX1" fmla="*/ 0 w 5192606"/>
              <a:gd name="connsiteY1" fmla="*/ 236143 h 2565883"/>
              <a:gd name="connsiteX2" fmla="*/ 971971 w 5192606"/>
              <a:gd name="connsiteY2" fmla="*/ 378777 h 2565883"/>
              <a:gd name="connsiteX3" fmla="*/ 1968459 w 5192606"/>
              <a:gd name="connsiteY3" fmla="*/ 62520 h 2565883"/>
              <a:gd name="connsiteX4" fmla="*/ 3153561 w 5192606"/>
              <a:gd name="connsiteY4" fmla="*/ 91765 h 2565883"/>
              <a:gd name="connsiteX5" fmla="*/ 3560808 w 5192606"/>
              <a:gd name="connsiteY5" fmla="*/ 12529 h 2565883"/>
              <a:gd name="connsiteX6" fmla="*/ 4219010 w 5192606"/>
              <a:gd name="connsiteY6" fmla="*/ 17355 h 2565883"/>
              <a:gd name="connsiteX7" fmla="*/ 4947780 w 5192606"/>
              <a:gd name="connsiteY7" fmla="*/ 62095 h 2565883"/>
              <a:gd name="connsiteX8" fmla="*/ 5002988 w 5192606"/>
              <a:gd name="connsiteY8" fmla="*/ 840210 h 2565883"/>
              <a:gd name="connsiteX9" fmla="*/ 3914137 w 5192606"/>
              <a:gd name="connsiteY9" fmla="*/ 2457623 h 2565883"/>
              <a:gd name="connsiteX10" fmla="*/ 1934498 w 5192606"/>
              <a:gd name="connsiteY10" fmla="*/ 2553878 h 2565883"/>
              <a:gd name="connsiteX11" fmla="*/ 625641 w 5192606"/>
              <a:gd name="connsiteY11" fmla="*/ 2565883 h 2565883"/>
              <a:gd name="connsiteX12" fmla="*/ 378341 w 5192606"/>
              <a:gd name="connsiteY12" fmla="*/ 2035274 h 2565883"/>
              <a:gd name="connsiteX13" fmla="*/ 89582 w 5192606"/>
              <a:gd name="connsiteY13" fmla="*/ 1866782 h 2565883"/>
              <a:gd name="connsiteX0" fmla="*/ 89582 w 5192606"/>
              <a:gd name="connsiteY0" fmla="*/ 186678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89582 w 5192606"/>
              <a:gd name="connsiteY13" fmla="*/ 1866782 h 2966390"/>
              <a:gd name="connsiteX0" fmla="*/ 62081 w 5192606"/>
              <a:gd name="connsiteY0" fmla="*/ 1337392 h 2966390"/>
              <a:gd name="connsiteX1" fmla="*/ 0 w 5192606"/>
              <a:gd name="connsiteY1" fmla="*/ 236143 h 2966390"/>
              <a:gd name="connsiteX2" fmla="*/ 971971 w 5192606"/>
              <a:gd name="connsiteY2" fmla="*/ 378777 h 2966390"/>
              <a:gd name="connsiteX3" fmla="*/ 1968459 w 5192606"/>
              <a:gd name="connsiteY3" fmla="*/ 62520 h 2966390"/>
              <a:gd name="connsiteX4" fmla="*/ 3153561 w 5192606"/>
              <a:gd name="connsiteY4" fmla="*/ 91765 h 2966390"/>
              <a:gd name="connsiteX5" fmla="*/ 3560808 w 5192606"/>
              <a:gd name="connsiteY5" fmla="*/ 12529 h 2966390"/>
              <a:gd name="connsiteX6" fmla="*/ 4219010 w 5192606"/>
              <a:gd name="connsiteY6" fmla="*/ 17355 h 2966390"/>
              <a:gd name="connsiteX7" fmla="*/ 4947780 w 5192606"/>
              <a:gd name="connsiteY7" fmla="*/ 62095 h 2966390"/>
              <a:gd name="connsiteX8" fmla="*/ 5002988 w 5192606"/>
              <a:gd name="connsiteY8" fmla="*/ 840210 h 2966390"/>
              <a:gd name="connsiteX9" fmla="*/ 3914137 w 5192606"/>
              <a:gd name="connsiteY9" fmla="*/ 2457623 h 2966390"/>
              <a:gd name="connsiteX10" fmla="*/ 1927623 w 5192606"/>
              <a:gd name="connsiteY10" fmla="*/ 2966390 h 2966390"/>
              <a:gd name="connsiteX11" fmla="*/ 625641 w 5192606"/>
              <a:gd name="connsiteY11" fmla="*/ 2565883 h 2966390"/>
              <a:gd name="connsiteX12" fmla="*/ 378341 w 5192606"/>
              <a:gd name="connsiteY12" fmla="*/ 2035274 h 2966390"/>
              <a:gd name="connsiteX13" fmla="*/ 62081 w 5192606"/>
              <a:gd name="connsiteY13" fmla="*/ 1337392 h 2966390"/>
              <a:gd name="connsiteX0" fmla="*/ 0 w 5405532"/>
              <a:gd name="connsiteY0" fmla="*/ 649873 h 2966390"/>
              <a:gd name="connsiteX1" fmla="*/ 212926 w 5405532"/>
              <a:gd name="connsiteY1" fmla="*/ 236143 h 2966390"/>
              <a:gd name="connsiteX2" fmla="*/ 1184897 w 5405532"/>
              <a:gd name="connsiteY2" fmla="*/ 378777 h 2966390"/>
              <a:gd name="connsiteX3" fmla="*/ 2181385 w 5405532"/>
              <a:gd name="connsiteY3" fmla="*/ 62520 h 2966390"/>
              <a:gd name="connsiteX4" fmla="*/ 3366487 w 5405532"/>
              <a:gd name="connsiteY4" fmla="*/ 91765 h 2966390"/>
              <a:gd name="connsiteX5" fmla="*/ 3773734 w 5405532"/>
              <a:gd name="connsiteY5" fmla="*/ 12529 h 2966390"/>
              <a:gd name="connsiteX6" fmla="*/ 4431936 w 5405532"/>
              <a:gd name="connsiteY6" fmla="*/ 17355 h 2966390"/>
              <a:gd name="connsiteX7" fmla="*/ 5160706 w 5405532"/>
              <a:gd name="connsiteY7" fmla="*/ 62095 h 2966390"/>
              <a:gd name="connsiteX8" fmla="*/ 5215914 w 5405532"/>
              <a:gd name="connsiteY8" fmla="*/ 840210 h 2966390"/>
              <a:gd name="connsiteX9" fmla="*/ 4127063 w 5405532"/>
              <a:gd name="connsiteY9" fmla="*/ 2457623 h 2966390"/>
              <a:gd name="connsiteX10" fmla="*/ 2140549 w 5405532"/>
              <a:gd name="connsiteY10" fmla="*/ 2966390 h 2966390"/>
              <a:gd name="connsiteX11" fmla="*/ 838567 w 5405532"/>
              <a:gd name="connsiteY11" fmla="*/ 2565883 h 2966390"/>
              <a:gd name="connsiteX12" fmla="*/ 591267 w 5405532"/>
              <a:gd name="connsiteY12" fmla="*/ 2035274 h 2966390"/>
              <a:gd name="connsiteX13" fmla="*/ 0 w 5405532"/>
              <a:gd name="connsiteY13" fmla="*/ 649873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222636 w 5446783"/>
              <a:gd name="connsiteY3" fmla="*/ 62520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581121 h 2966390"/>
              <a:gd name="connsiteX1" fmla="*/ 254177 w 5446783"/>
              <a:gd name="connsiteY1" fmla="*/ 236143 h 2966390"/>
              <a:gd name="connsiteX2" fmla="*/ 1226148 w 5446783"/>
              <a:gd name="connsiteY2" fmla="*/ 378777 h 2966390"/>
              <a:gd name="connsiteX3" fmla="*/ 2442642 w 5446783"/>
              <a:gd name="connsiteY3" fmla="*/ 426905 h 2966390"/>
              <a:gd name="connsiteX4" fmla="*/ 3407738 w 5446783"/>
              <a:gd name="connsiteY4" fmla="*/ 91765 h 2966390"/>
              <a:gd name="connsiteX5" fmla="*/ 3814985 w 5446783"/>
              <a:gd name="connsiteY5" fmla="*/ 12529 h 2966390"/>
              <a:gd name="connsiteX6" fmla="*/ 4473187 w 5446783"/>
              <a:gd name="connsiteY6" fmla="*/ 17355 h 2966390"/>
              <a:gd name="connsiteX7" fmla="*/ 5201957 w 5446783"/>
              <a:gd name="connsiteY7" fmla="*/ 62095 h 2966390"/>
              <a:gd name="connsiteX8" fmla="*/ 5257165 w 5446783"/>
              <a:gd name="connsiteY8" fmla="*/ 840210 h 2966390"/>
              <a:gd name="connsiteX9" fmla="*/ 4168314 w 5446783"/>
              <a:gd name="connsiteY9" fmla="*/ 2457623 h 2966390"/>
              <a:gd name="connsiteX10" fmla="*/ 2181800 w 5446783"/>
              <a:gd name="connsiteY10" fmla="*/ 2966390 h 2966390"/>
              <a:gd name="connsiteX11" fmla="*/ 879818 w 5446783"/>
              <a:gd name="connsiteY11" fmla="*/ 2565883 h 2966390"/>
              <a:gd name="connsiteX12" fmla="*/ 632518 w 5446783"/>
              <a:gd name="connsiteY12" fmla="*/ 2035274 h 2966390"/>
              <a:gd name="connsiteX13" fmla="*/ 0 w 5446783"/>
              <a:gd name="connsiteY13" fmla="*/ 581121 h 2966390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632518 w 5446783"/>
              <a:gd name="connsiteY12" fmla="*/ 2060387 h 2991503"/>
              <a:gd name="connsiteX13" fmla="*/ 0 w 5446783"/>
              <a:gd name="connsiteY13" fmla="*/ 606234 h 2991503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879818 w 5446783"/>
              <a:gd name="connsiteY11" fmla="*/ 2590996 h 2991503"/>
              <a:gd name="connsiteX12" fmla="*/ 323135 w 5446783"/>
              <a:gd name="connsiteY12" fmla="*/ 2252892 h 2991503"/>
              <a:gd name="connsiteX13" fmla="*/ 0 w 5446783"/>
              <a:gd name="connsiteY13" fmla="*/ 606234 h 2991503"/>
              <a:gd name="connsiteX0" fmla="*/ 0 w 5446783"/>
              <a:gd name="connsiteY0" fmla="*/ 606234 h 2991503"/>
              <a:gd name="connsiteX1" fmla="*/ 254177 w 5446783"/>
              <a:gd name="connsiteY1" fmla="*/ 261256 h 2991503"/>
              <a:gd name="connsiteX2" fmla="*/ 1226148 w 5446783"/>
              <a:gd name="connsiteY2" fmla="*/ 403890 h 2991503"/>
              <a:gd name="connsiteX3" fmla="*/ 2442642 w 5446783"/>
              <a:gd name="connsiteY3" fmla="*/ 452018 h 2991503"/>
              <a:gd name="connsiteX4" fmla="*/ 3311485 w 5446783"/>
              <a:gd name="connsiteY4" fmla="*/ 0 h 2991503"/>
              <a:gd name="connsiteX5" fmla="*/ 3814985 w 5446783"/>
              <a:gd name="connsiteY5" fmla="*/ 37642 h 2991503"/>
              <a:gd name="connsiteX6" fmla="*/ 4473187 w 5446783"/>
              <a:gd name="connsiteY6" fmla="*/ 42468 h 2991503"/>
              <a:gd name="connsiteX7" fmla="*/ 5201957 w 5446783"/>
              <a:gd name="connsiteY7" fmla="*/ 87208 h 2991503"/>
              <a:gd name="connsiteX8" fmla="*/ 5257165 w 5446783"/>
              <a:gd name="connsiteY8" fmla="*/ 865323 h 2991503"/>
              <a:gd name="connsiteX9" fmla="*/ 4168314 w 5446783"/>
              <a:gd name="connsiteY9" fmla="*/ 2482736 h 2991503"/>
              <a:gd name="connsiteX10" fmla="*/ 2181800 w 5446783"/>
              <a:gd name="connsiteY10" fmla="*/ 2991503 h 2991503"/>
              <a:gd name="connsiteX11" fmla="*/ 728564 w 5446783"/>
              <a:gd name="connsiteY11" fmla="*/ 2900380 h 2991503"/>
              <a:gd name="connsiteX12" fmla="*/ 323135 w 5446783"/>
              <a:gd name="connsiteY12" fmla="*/ 2252892 h 2991503"/>
              <a:gd name="connsiteX13" fmla="*/ 0 w 5446783"/>
              <a:gd name="connsiteY13" fmla="*/ 606234 h 2991503"/>
              <a:gd name="connsiteX0" fmla="*/ 0 w 5446783"/>
              <a:gd name="connsiteY0" fmla="*/ 606234 h 3204634"/>
              <a:gd name="connsiteX1" fmla="*/ 254177 w 5446783"/>
              <a:gd name="connsiteY1" fmla="*/ 261256 h 3204634"/>
              <a:gd name="connsiteX2" fmla="*/ 1226148 w 5446783"/>
              <a:gd name="connsiteY2" fmla="*/ 403890 h 3204634"/>
              <a:gd name="connsiteX3" fmla="*/ 2442642 w 5446783"/>
              <a:gd name="connsiteY3" fmla="*/ 452018 h 3204634"/>
              <a:gd name="connsiteX4" fmla="*/ 3311485 w 5446783"/>
              <a:gd name="connsiteY4" fmla="*/ 0 h 3204634"/>
              <a:gd name="connsiteX5" fmla="*/ 3814985 w 5446783"/>
              <a:gd name="connsiteY5" fmla="*/ 37642 h 3204634"/>
              <a:gd name="connsiteX6" fmla="*/ 4473187 w 5446783"/>
              <a:gd name="connsiteY6" fmla="*/ 42468 h 3204634"/>
              <a:gd name="connsiteX7" fmla="*/ 5201957 w 5446783"/>
              <a:gd name="connsiteY7" fmla="*/ 87208 h 3204634"/>
              <a:gd name="connsiteX8" fmla="*/ 5257165 w 5446783"/>
              <a:gd name="connsiteY8" fmla="*/ 865323 h 3204634"/>
              <a:gd name="connsiteX9" fmla="*/ 4168314 w 5446783"/>
              <a:gd name="connsiteY9" fmla="*/ 2482736 h 3204634"/>
              <a:gd name="connsiteX10" fmla="*/ 2257427 w 5446783"/>
              <a:gd name="connsiteY10" fmla="*/ 3204634 h 3204634"/>
              <a:gd name="connsiteX11" fmla="*/ 728564 w 5446783"/>
              <a:gd name="connsiteY11" fmla="*/ 2900380 h 3204634"/>
              <a:gd name="connsiteX12" fmla="*/ 323135 w 5446783"/>
              <a:gd name="connsiteY12" fmla="*/ 2252892 h 3204634"/>
              <a:gd name="connsiteX13" fmla="*/ 0 w 5446783"/>
              <a:gd name="connsiteY13" fmla="*/ 606234 h 320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6783" h="3204634">
                <a:moveTo>
                  <a:pt x="0" y="606234"/>
                </a:moveTo>
                <a:lnTo>
                  <a:pt x="254177" y="261256"/>
                </a:lnTo>
                <a:lnTo>
                  <a:pt x="1226148" y="403890"/>
                </a:lnTo>
                <a:lnTo>
                  <a:pt x="2442642" y="452018"/>
                </a:lnTo>
                <a:lnTo>
                  <a:pt x="3311485" y="0"/>
                </a:lnTo>
                <a:cubicBezTo>
                  <a:pt x="3403851" y="30627"/>
                  <a:pt x="3717621" y="-9541"/>
                  <a:pt x="3814985" y="37642"/>
                </a:cubicBezTo>
                <a:cubicBezTo>
                  <a:pt x="3946725" y="43575"/>
                  <a:pt x="4380675" y="3269"/>
                  <a:pt x="4473187" y="42468"/>
                </a:cubicBezTo>
                <a:lnTo>
                  <a:pt x="5201957" y="87208"/>
                </a:lnTo>
                <a:cubicBezTo>
                  <a:pt x="5577870" y="181575"/>
                  <a:pt x="5458768" y="612826"/>
                  <a:pt x="5257165" y="865323"/>
                </a:cubicBezTo>
                <a:cubicBezTo>
                  <a:pt x="4999634" y="1365501"/>
                  <a:pt x="4102710" y="2044434"/>
                  <a:pt x="4168314" y="2482736"/>
                </a:cubicBezTo>
                <a:lnTo>
                  <a:pt x="2257427" y="3204634"/>
                </a:lnTo>
                <a:lnTo>
                  <a:pt x="728564" y="2900380"/>
                </a:lnTo>
                <a:lnTo>
                  <a:pt x="323135" y="2252892"/>
                </a:lnTo>
                <a:lnTo>
                  <a:pt x="0" y="606234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04168B33-B25F-6A25-1E05-ECC2DECC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3" y="787048"/>
            <a:ext cx="6348919" cy="3571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6EC86940-FA9F-0233-749E-9C740990B03B}"/>
              </a:ext>
            </a:extLst>
          </p:cNvPr>
          <p:cNvSpPr/>
          <p:nvPr/>
        </p:nvSpPr>
        <p:spPr>
          <a:xfrm>
            <a:off x="395173" y="2417239"/>
            <a:ext cx="5528346" cy="534983"/>
          </a:xfrm>
          <a:custGeom>
            <a:avLst/>
            <a:gdLst>
              <a:gd name="connsiteX0" fmla="*/ 0 w 5328966"/>
              <a:gd name="connsiteY0" fmla="*/ 0 h 376854"/>
              <a:gd name="connsiteX1" fmla="*/ 5328966 w 5328966"/>
              <a:gd name="connsiteY1" fmla="*/ 0 h 376854"/>
              <a:gd name="connsiteX2" fmla="*/ 5328966 w 5328966"/>
              <a:gd name="connsiteY2" fmla="*/ 376854 h 376854"/>
              <a:gd name="connsiteX3" fmla="*/ 0 w 5328966"/>
              <a:gd name="connsiteY3" fmla="*/ 376854 h 376854"/>
              <a:gd name="connsiteX4" fmla="*/ 0 w 5328966"/>
              <a:gd name="connsiteY4" fmla="*/ 0 h 376854"/>
              <a:gd name="connsiteX0" fmla="*/ 6875 w 5328966"/>
              <a:gd name="connsiteY0" fmla="*/ 0 h 431855"/>
              <a:gd name="connsiteX1" fmla="*/ 5328966 w 5328966"/>
              <a:gd name="connsiteY1" fmla="*/ 55001 h 431855"/>
              <a:gd name="connsiteX2" fmla="*/ 5328966 w 5328966"/>
              <a:gd name="connsiteY2" fmla="*/ 431855 h 431855"/>
              <a:gd name="connsiteX3" fmla="*/ 0 w 5328966"/>
              <a:gd name="connsiteY3" fmla="*/ 431855 h 431855"/>
              <a:gd name="connsiteX4" fmla="*/ 6875 w 5328966"/>
              <a:gd name="connsiteY4" fmla="*/ 0 h 431855"/>
              <a:gd name="connsiteX0" fmla="*/ 6875 w 5370217"/>
              <a:gd name="connsiteY0" fmla="*/ 0 h 507482"/>
              <a:gd name="connsiteX1" fmla="*/ 5328966 w 5370217"/>
              <a:gd name="connsiteY1" fmla="*/ 55001 h 507482"/>
              <a:gd name="connsiteX2" fmla="*/ 5370217 w 5370217"/>
              <a:gd name="connsiteY2" fmla="*/ 507482 h 507482"/>
              <a:gd name="connsiteX3" fmla="*/ 0 w 5370217"/>
              <a:gd name="connsiteY3" fmla="*/ 431855 h 507482"/>
              <a:gd name="connsiteX4" fmla="*/ 6875 w 5370217"/>
              <a:gd name="connsiteY4" fmla="*/ 0 h 507482"/>
              <a:gd name="connsiteX0" fmla="*/ 6875 w 5383967"/>
              <a:gd name="connsiteY0" fmla="*/ 27501 h 534983"/>
              <a:gd name="connsiteX1" fmla="*/ 5383967 w 5383967"/>
              <a:gd name="connsiteY1" fmla="*/ 0 h 534983"/>
              <a:gd name="connsiteX2" fmla="*/ 5370217 w 5383967"/>
              <a:gd name="connsiteY2" fmla="*/ 534983 h 534983"/>
              <a:gd name="connsiteX3" fmla="*/ 0 w 5383967"/>
              <a:gd name="connsiteY3" fmla="*/ 459356 h 534983"/>
              <a:gd name="connsiteX4" fmla="*/ 6875 w 5383967"/>
              <a:gd name="connsiteY4" fmla="*/ 27501 h 534983"/>
              <a:gd name="connsiteX0" fmla="*/ 151254 w 5528346"/>
              <a:gd name="connsiteY0" fmla="*/ 27501 h 534983"/>
              <a:gd name="connsiteX1" fmla="*/ 5528346 w 5528346"/>
              <a:gd name="connsiteY1" fmla="*/ 0 h 534983"/>
              <a:gd name="connsiteX2" fmla="*/ 5514596 w 5528346"/>
              <a:gd name="connsiteY2" fmla="*/ 534983 h 534983"/>
              <a:gd name="connsiteX3" fmla="*/ 0 w 5528346"/>
              <a:gd name="connsiteY3" fmla="*/ 534983 h 534983"/>
              <a:gd name="connsiteX4" fmla="*/ 151254 w 5528346"/>
              <a:gd name="connsiteY4" fmla="*/ 27501 h 53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8346" h="534983">
                <a:moveTo>
                  <a:pt x="151254" y="27501"/>
                </a:moveTo>
                <a:lnTo>
                  <a:pt x="5528346" y="0"/>
                </a:lnTo>
                <a:lnTo>
                  <a:pt x="5514596" y="534983"/>
                </a:lnTo>
                <a:lnTo>
                  <a:pt x="0" y="534983"/>
                </a:lnTo>
                <a:lnTo>
                  <a:pt x="151254" y="27501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84688031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SRNTGT096_Severomorsrk_Fuel_&amp;_Chemical_Depot</Template>
  <TotalTime>152</TotalTime>
  <Words>536</Words>
  <Application>Microsoft Office PowerPoint</Application>
  <PresentationFormat>Skjermfremvisning (16:9)</PresentationFormat>
  <Paragraphs>92</Paragraphs>
  <Slides>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10" baseType="lpstr">
      <vt:lpstr>Arial</vt:lpstr>
      <vt:lpstr>Arial Black</vt:lpstr>
      <vt:lpstr>Calibri</vt:lpstr>
      <vt:lpstr>Kontortema</vt:lpstr>
      <vt:lpstr>SRNTGT002 SEVOROMORSK-3</vt:lpstr>
      <vt:lpstr>SRNTGT002A COMPLEX WEST</vt:lpstr>
      <vt:lpstr>SRNTGT002B AIRCRAFT STAGING AREA</vt:lpstr>
      <vt:lpstr>SRNTGT002C COMPLEX EAST</vt:lpstr>
      <vt:lpstr>SRNTGT002D AMMO AND FUEL STORAGE</vt:lpstr>
      <vt:lpstr>SRNTGT002E RUNWAY AND TAXIWAY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VarZaT -</dc:creator>
  <cp:lastModifiedBy>VarZaT -</cp:lastModifiedBy>
  <cp:revision>1</cp:revision>
  <dcterms:created xsi:type="dcterms:W3CDTF">2025-01-03T07:09:26Z</dcterms:created>
  <dcterms:modified xsi:type="dcterms:W3CDTF">2025-01-03T09:41:49Z</dcterms:modified>
</cp:coreProperties>
</file>